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0" r:id="rId5"/>
    <p:sldMasterId id="2147483781" r:id="rId6"/>
    <p:sldMasterId id="2147483782" r:id="rId7"/>
    <p:sldMasterId id="214748378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</p:sldIdLst>
  <p:sldSz cy="13716000" cx="24377650"/>
  <p:notesSz cx="6858000" cy="9144000"/>
  <p:embeddedFontLst>
    <p:embeddedFont>
      <p:font typeface="Roboto Thin"/>
      <p:regular r:id="rId23"/>
      <p:bold r:id="rId24"/>
      <p:italic r:id="rId25"/>
      <p:boldItalic r:id="rId26"/>
    </p:embeddedFont>
    <p:embeddedFont>
      <p:font typeface="Roboto Medium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Amatic SC"/>
      <p:regular r:id="rId35"/>
      <p:bold r:id="rId36"/>
    </p:embeddedFont>
    <p:embeddedFont>
      <p:font typeface="Inconsolata"/>
      <p:regular r:id="rId37"/>
      <p:bold r:id="rId38"/>
    </p:embeddedFont>
    <p:embeddedFont>
      <p:font typeface="Poppins"/>
      <p:regular r:id="rId39"/>
      <p:bold r:id="rId40"/>
      <p:italic r:id="rId41"/>
      <p:boldItalic r:id="rId42"/>
    </p:embeddedFont>
    <p:embeddedFont>
      <p:font typeface="Lato Light"/>
      <p:regular r:id="rId43"/>
      <p:bold r:id="rId44"/>
      <p:italic r:id="rId45"/>
      <p:boldItalic r:id="rId46"/>
    </p:embeddedFont>
    <p:embeddedFont>
      <p:font typeface="Poppins Medium"/>
      <p:regular r:id="rId47"/>
      <p:bold r:id="rId48"/>
      <p:italic r:id="rId49"/>
      <p:boldItalic r:id="rId50"/>
    </p:embeddedFont>
    <p:embeddedFont>
      <p:font typeface="Roboto Light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58">
          <p15:clr>
            <a:srgbClr val="A4A3A4"/>
          </p15:clr>
        </p15:guide>
        <p15:guide id="2" orient="horz" pos="8160">
          <p15:clr>
            <a:srgbClr val="A4A3A4"/>
          </p15:clr>
        </p15:guide>
        <p15:guide id="3" orient="horz" pos="480">
          <p15:clr>
            <a:srgbClr val="A4A3A4"/>
          </p15:clr>
        </p15:guide>
        <p15:guide id="4" pos="14398">
          <p15:clr>
            <a:srgbClr val="A4A3A4"/>
          </p15:clr>
        </p15:guide>
        <p15:guide id="5" orient="horz" pos="30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1B8A7D-D485-4DAE-9B7C-0C7A8C2604A0}">
  <a:tblStyle styleId="{5E1B8A7D-D485-4DAE-9B7C-0C7A8C2604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58"/>
        <p:guide pos="8160" orient="horz"/>
        <p:guide pos="480" orient="horz"/>
        <p:guide pos="14398"/>
        <p:guide pos="30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.fntdata"/><Relationship Id="rId42" Type="http://schemas.openxmlformats.org/officeDocument/2006/relationships/font" Target="fonts/Poppins-boldItalic.fntdata"/><Relationship Id="rId41" Type="http://schemas.openxmlformats.org/officeDocument/2006/relationships/font" Target="fonts/Poppins-italic.fntdata"/><Relationship Id="rId44" Type="http://schemas.openxmlformats.org/officeDocument/2006/relationships/font" Target="fonts/LatoLight-bold.fntdata"/><Relationship Id="rId43" Type="http://schemas.openxmlformats.org/officeDocument/2006/relationships/font" Target="fonts/LatoLight-regular.fntdata"/><Relationship Id="rId46" Type="http://schemas.openxmlformats.org/officeDocument/2006/relationships/font" Target="fonts/LatoLight-boldItalic.fntdata"/><Relationship Id="rId45" Type="http://schemas.openxmlformats.org/officeDocument/2006/relationships/font" Target="fonts/LatoLigh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font" Target="fonts/PoppinsMedium-bold.fntdata"/><Relationship Id="rId47" Type="http://schemas.openxmlformats.org/officeDocument/2006/relationships/font" Target="fonts/PoppinsMedium-regular.fntdata"/><Relationship Id="rId49" Type="http://schemas.openxmlformats.org/officeDocument/2006/relationships/font" Target="fonts/Poppins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Roboto-regular.fntdata"/><Relationship Id="rId30" Type="http://schemas.openxmlformats.org/officeDocument/2006/relationships/font" Target="fonts/RobotoMedium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AmaticSC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Inconsolata-regular.fntdata"/><Relationship Id="rId36" Type="http://schemas.openxmlformats.org/officeDocument/2006/relationships/font" Target="fonts/AmaticSC-bold.fntdata"/><Relationship Id="rId39" Type="http://schemas.openxmlformats.org/officeDocument/2006/relationships/font" Target="fonts/Poppins-regular.fntdata"/><Relationship Id="rId38" Type="http://schemas.openxmlformats.org/officeDocument/2006/relationships/font" Target="fonts/Inconsolata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font" Target="fonts/RobotoThin-bold.fntdata"/><Relationship Id="rId23" Type="http://schemas.openxmlformats.org/officeDocument/2006/relationships/font" Target="fonts/RobotoThin-regular.fntdata"/><Relationship Id="rId26" Type="http://schemas.openxmlformats.org/officeDocument/2006/relationships/font" Target="fonts/RobotoThin-boldItalic.fntdata"/><Relationship Id="rId25" Type="http://schemas.openxmlformats.org/officeDocument/2006/relationships/font" Target="fonts/RobotoThin-italic.fntdata"/><Relationship Id="rId28" Type="http://schemas.openxmlformats.org/officeDocument/2006/relationships/font" Target="fonts/RobotoMedium-bold.fntdata"/><Relationship Id="rId27" Type="http://schemas.openxmlformats.org/officeDocument/2006/relationships/font" Target="fonts/RobotoMedium-regular.fntdata"/><Relationship Id="rId29" Type="http://schemas.openxmlformats.org/officeDocument/2006/relationships/font" Target="fonts/RobotoMedium-italic.fntdata"/><Relationship Id="rId51" Type="http://schemas.openxmlformats.org/officeDocument/2006/relationships/font" Target="fonts/RobotoLight-regular.fntdata"/><Relationship Id="rId50" Type="http://schemas.openxmlformats.org/officeDocument/2006/relationships/font" Target="fonts/PoppinsMedium-boldItalic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2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1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4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3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630a814dc5_0_53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630a814dc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g8bda237585_3_762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8" name="Google Shape;2408;g8bda237585_3_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8bda237585_0_3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8bda237585_0_3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5" name="Google Shape;2415;g8bda237585_0_3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3" name="Shape 2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4" name="Google Shape;2424;g8bda237585_0_3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5" name="Google Shape;2425;g8bda237585_0_3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6" name="Google Shape;2426;g8bda237585_0_32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8bda237585_3_1014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8bda237585_3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78303431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78303431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1" name="Google Shape;2341;g783034316d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8bda237585_3_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8bda23758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e75c6df9cb_0_1016:notes"/>
          <p:cNvSpPr/>
          <p:nvPr>
            <p:ph idx="2" type="sldImg"/>
          </p:nvPr>
        </p:nvSpPr>
        <p:spPr>
          <a:xfrm>
            <a:off x="382588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9" name="Google Shape;2359;ge75c6df9cb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8bda237585_3_258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8bda237585_3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g8bda237585_0_3186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3" name="Google Shape;2373;g8bda237585_0_3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8bda237585_0_3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8bda237585_0_3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2" name="Google Shape;2382;g8bda237585_0_3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8bda237585_3_510:notes"/>
          <p:cNvSpPr/>
          <p:nvPr>
            <p:ph idx="2" type="sldImg"/>
          </p:nvPr>
        </p:nvSpPr>
        <p:spPr>
          <a:xfrm>
            <a:off x="382094" y="685800"/>
            <a:ext cx="6094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8bda237585_3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g8bda237585_0_32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7" name="Google Shape;2397;g8bda237585_0_3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g8bda237585_0_32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8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2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26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2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3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3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Relationship Id="rId3" Type="http://schemas.openxmlformats.org/officeDocument/2006/relationships/image" Target="../media/image126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9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4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3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5.png"/><Relationship Id="rId3" Type="http://schemas.openxmlformats.org/officeDocument/2006/relationships/image" Target="../media/image136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40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8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2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4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9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7.png"/><Relationship Id="rId4" Type="http://schemas.openxmlformats.org/officeDocument/2006/relationships/image" Target="../media/image9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Relationship Id="rId6" Type="http://schemas.openxmlformats.org/officeDocument/2006/relationships/image" Target="../media/image4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2.png"/><Relationship Id="rId4" Type="http://schemas.openxmlformats.org/officeDocument/2006/relationships/image" Target="../media/image47.png"/><Relationship Id="rId5" Type="http://schemas.openxmlformats.org/officeDocument/2006/relationships/image" Target="../media/image4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57.png"/><Relationship Id="rId4" Type="http://schemas.openxmlformats.org/officeDocument/2006/relationships/image" Target="../media/image53.png"/><Relationship Id="rId5" Type="http://schemas.openxmlformats.org/officeDocument/2006/relationships/image" Target="../media/image61.png"/><Relationship Id="rId6" Type="http://schemas.openxmlformats.org/officeDocument/2006/relationships/image" Target="../media/image50.png"/><Relationship Id="rId7" Type="http://schemas.openxmlformats.org/officeDocument/2006/relationships/image" Target="../media/image5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72.png"/><Relationship Id="rId7" Type="http://schemas.openxmlformats.org/officeDocument/2006/relationships/image" Target="../media/image5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67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60.png"/><Relationship Id="rId4" Type="http://schemas.openxmlformats.org/officeDocument/2006/relationships/image" Target="../media/image70.png"/><Relationship Id="rId5" Type="http://schemas.openxmlformats.org/officeDocument/2006/relationships/image" Target="../media/image84.png"/><Relationship Id="rId6" Type="http://schemas.openxmlformats.org/officeDocument/2006/relationships/image" Target="../media/image68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Relationship Id="rId3" Type="http://schemas.openxmlformats.org/officeDocument/2006/relationships/image" Target="../media/image87.png"/><Relationship Id="rId4" Type="http://schemas.openxmlformats.org/officeDocument/2006/relationships/image" Target="../media/image64.png"/><Relationship Id="rId5" Type="http://schemas.openxmlformats.org/officeDocument/2006/relationships/image" Target="../media/image79.png"/><Relationship Id="rId6" Type="http://schemas.openxmlformats.org/officeDocument/2006/relationships/image" Target="../media/image75.png"/><Relationship Id="rId7" Type="http://schemas.openxmlformats.org/officeDocument/2006/relationships/image" Target="../media/image69.png"/><Relationship Id="rId8" Type="http://schemas.openxmlformats.org/officeDocument/2006/relationships/image" Target="../media/image7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76.png"/><Relationship Id="rId4" Type="http://schemas.openxmlformats.org/officeDocument/2006/relationships/image" Target="../media/image83.png"/><Relationship Id="rId5" Type="http://schemas.openxmlformats.org/officeDocument/2006/relationships/image" Target="../media/image82.png"/><Relationship Id="rId6" Type="http://schemas.openxmlformats.org/officeDocument/2006/relationships/image" Target="../media/image7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85.png"/><Relationship Id="rId4" Type="http://schemas.openxmlformats.org/officeDocument/2006/relationships/image" Target="../media/image77.png"/><Relationship Id="rId9" Type="http://schemas.openxmlformats.org/officeDocument/2006/relationships/image" Target="../media/image93.png"/><Relationship Id="rId5" Type="http://schemas.openxmlformats.org/officeDocument/2006/relationships/image" Target="../media/image86.png"/><Relationship Id="rId6" Type="http://schemas.openxmlformats.org/officeDocument/2006/relationships/image" Target="../media/image90.png"/><Relationship Id="rId7" Type="http://schemas.openxmlformats.org/officeDocument/2006/relationships/image" Target="../media/image98.png"/><Relationship Id="rId8" Type="http://schemas.openxmlformats.org/officeDocument/2006/relationships/image" Target="../media/image1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97.png"/><Relationship Id="rId4" Type="http://schemas.openxmlformats.org/officeDocument/2006/relationships/image" Target="../media/image89.png"/><Relationship Id="rId9" Type="http://schemas.openxmlformats.org/officeDocument/2006/relationships/image" Target="../media/image96.png"/><Relationship Id="rId5" Type="http://schemas.openxmlformats.org/officeDocument/2006/relationships/image" Target="../media/image146.png"/><Relationship Id="rId6" Type="http://schemas.openxmlformats.org/officeDocument/2006/relationships/image" Target="../media/image100.png"/><Relationship Id="rId7" Type="http://schemas.openxmlformats.org/officeDocument/2006/relationships/image" Target="../media/image92.png"/><Relationship Id="rId8" Type="http://schemas.openxmlformats.org/officeDocument/2006/relationships/image" Target="../media/image9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Relationship Id="rId3" Type="http://schemas.openxmlformats.org/officeDocument/2006/relationships/image" Target="../media/image10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06.png"/><Relationship Id="rId4" Type="http://schemas.openxmlformats.org/officeDocument/2006/relationships/image" Target="../media/image11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2.png"/><Relationship Id="rId3" Type="http://schemas.openxmlformats.org/officeDocument/2006/relationships/image" Target="../media/image106.png"/><Relationship Id="rId4" Type="http://schemas.openxmlformats.org/officeDocument/2006/relationships/image" Target="../media/image11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6.png"/><Relationship Id="rId3" Type="http://schemas.openxmlformats.org/officeDocument/2006/relationships/image" Target="../media/image1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2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20.png"/><Relationship Id="rId4" Type="http://schemas.openxmlformats.org/officeDocument/2006/relationships/image" Target="../media/image12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2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20.png"/><Relationship Id="rId4" Type="http://schemas.openxmlformats.org/officeDocument/2006/relationships/image" Target="../media/image12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7.png"/><Relationship Id="rId3" Type="http://schemas.openxmlformats.org/officeDocument/2006/relationships/image" Target="../media/image132.png"/><Relationship Id="rId4" Type="http://schemas.openxmlformats.org/officeDocument/2006/relationships/image" Target="../media/image12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2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04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10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9" name="Google Shape;1569;p10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70" name="Google Shape;1570;p10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1" name="Google Shape;1571;p10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72" name="Google Shape;1572;p10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3" name="Google Shape;1573;p10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74" name="Google Shape;1574;p104"/>
          <p:cNvGrpSpPr/>
          <p:nvPr/>
        </p:nvGrpSpPr>
        <p:grpSpPr>
          <a:xfrm>
            <a:off x="1218895" y="3300916"/>
            <a:ext cx="2071215" cy="1296816"/>
            <a:chOff x="457200" y="1466425"/>
            <a:chExt cx="776900" cy="486300"/>
          </a:xfrm>
        </p:grpSpPr>
        <p:sp>
          <p:nvSpPr>
            <p:cNvPr id="1575" name="Google Shape;1575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7" name="Google Shape;1577;p104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8" name="Google Shape;1578;p104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9" name="Google Shape;1579;p104"/>
          <p:cNvGrpSpPr/>
          <p:nvPr/>
        </p:nvGrpSpPr>
        <p:grpSpPr>
          <a:xfrm>
            <a:off x="1218895" y="4877116"/>
            <a:ext cx="2071215" cy="1296816"/>
            <a:chOff x="457200" y="1466425"/>
            <a:chExt cx="776900" cy="486300"/>
          </a:xfrm>
        </p:grpSpPr>
        <p:sp>
          <p:nvSpPr>
            <p:cNvPr id="1580" name="Google Shape;1580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2" name="Google Shape;1582;p104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3" name="Google Shape;1583;p104"/>
          <p:cNvGrpSpPr/>
          <p:nvPr/>
        </p:nvGrpSpPr>
        <p:grpSpPr>
          <a:xfrm>
            <a:off x="1218895" y="6453316"/>
            <a:ext cx="2071215" cy="1296816"/>
            <a:chOff x="457200" y="1466425"/>
            <a:chExt cx="776900" cy="486300"/>
          </a:xfrm>
        </p:grpSpPr>
        <p:sp>
          <p:nvSpPr>
            <p:cNvPr id="1584" name="Google Shape;1584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6" name="Google Shape;1586;p104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7" name="Google Shape;1587;p104"/>
          <p:cNvGrpSpPr/>
          <p:nvPr/>
        </p:nvGrpSpPr>
        <p:grpSpPr>
          <a:xfrm>
            <a:off x="1218895" y="8029516"/>
            <a:ext cx="2071215" cy="1296816"/>
            <a:chOff x="457200" y="1466425"/>
            <a:chExt cx="776900" cy="486300"/>
          </a:xfrm>
        </p:grpSpPr>
        <p:sp>
          <p:nvSpPr>
            <p:cNvPr id="1588" name="Google Shape;1588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0" name="Google Shape;1590;p104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1" name="Google Shape;1591;p104"/>
          <p:cNvGrpSpPr/>
          <p:nvPr/>
        </p:nvGrpSpPr>
        <p:grpSpPr>
          <a:xfrm>
            <a:off x="1218895" y="9605750"/>
            <a:ext cx="2071215" cy="1296816"/>
            <a:chOff x="457200" y="1466425"/>
            <a:chExt cx="776900" cy="486300"/>
          </a:xfrm>
        </p:grpSpPr>
        <p:sp>
          <p:nvSpPr>
            <p:cNvPr id="1592" name="Google Shape;1592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4" name="Google Shape;1594;p104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5" name="Google Shape;1595;p104"/>
          <p:cNvGrpSpPr/>
          <p:nvPr/>
        </p:nvGrpSpPr>
        <p:grpSpPr>
          <a:xfrm>
            <a:off x="1218895" y="11182083"/>
            <a:ext cx="2071215" cy="1296816"/>
            <a:chOff x="457200" y="1466425"/>
            <a:chExt cx="776900" cy="486300"/>
          </a:xfrm>
        </p:grpSpPr>
        <p:sp>
          <p:nvSpPr>
            <p:cNvPr id="1596" name="Google Shape;1596;p10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10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8" name="Google Shape;1598;p104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9" name="Google Shape;1599;p104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0" name="Google Shape;1600;p104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1" name="Google Shape;1601;p10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2" name="Google Shape;1602;p104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5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10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6" name="Google Shape;1606;p10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07" name="Google Shape;1607;p10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8" name="Google Shape;1608;p10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09" name="Google Shape;1609;p10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0" name="Google Shape;1610;p10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611" name="Google Shape;1611;p105"/>
          <p:cNvGrpSpPr/>
          <p:nvPr/>
        </p:nvGrpSpPr>
        <p:grpSpPr>
          <a:xfrm>
            <a:off x="1218958" y="3066141"/>
            <a:ext cx="1901385" cy="1190462"/>
            <a:chOff x="457200" y="1466425"/>
            <a:chExt cx="776900" cy="486300"/>
          </a:xfrm>
        </p:grpSpPr>
        <p:sp>
          <p:nvSpPr>
            <p:cNvPr id="1612" name="Google Shape;1612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4" name="Google Shape;1614;p105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5" name="Google Shape;1615;p105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6" name="Google Shape;1616;p105"/>
          <p:cNvGrpSpPr/>
          <p:nvPr/>
        </p:nvGrpSpPr>
        <p:grpSpPr>
          <a:xfrm>
            <a:off x="1218958" y="4459808"/>
            <a:ext cx="1901385" cy="1190462"/>
            <a:chOff x="457200" y="1466425"/>
            <a:chExt cx="776900" cy="486300"/>
          </a:xfrm>
        </p:grpSpPr>
        <p:sp>
          <p:nvSpPr>
            <p:cNvPr id="1617" name="Google Shape;1617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19" name="Google Shape;1619;p105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0" name="Google Shape;1620;p105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1" name="Google Shape;1621;p105"/>
          <p:cNvGrpSpPr/>
          <p:nvPr/>
        </p:nvGrpSpPr>
        <p:grpSpPr>
          <a:xfrm>
            <a:off x="1218892" y="5854875"/>
            <a:ext cx="1901385" cy="1190462"/>
            <a:chOff x="457200" y="1466425"/>
            <a:chExt cx="776900" cy="486300"/>
          </a:xfrm>
        </p:grpSpPr>
        <p:sp>
          <p:nvSpPr>
            <p:cNvPr id="1622" name="Google Shape;1622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4" name="Google Shape;1624;p105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5" name="Google Shape;1625;p105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6" name="Google Shape;1626;p105"/>
          <p:cNvGrpSpPr/>
          <p:nvPr/>
        </p:nvGrpSpPr>
        <p:grpSpPr>
          <a:xfrm>
            <a:off x="1218892" y="7248541"/>
            <a:ext cx="1901385" cy="1190462"/>
            <a:chOff x="457200" y="1466425"/>
            <a:chExt cx="776900" cy="486300"/>
          </a:xfrm>
        </p:grpSpPr>
        <p:sp>
          <p:nvSpPr>
            <p:cNvPr id="1627" name="Google Shape;1627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9" name="Google Shape;1629;p105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0" name="Google Shape;1630;p105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1" name="Google Shape;1631;p105"/>
          <p:cNvGrpSpPr/>
          <p:nvPr/>
        </p:nvGrpSpPr>
        <p:grpSpPr>
          <a:xfrm>
            <a:off x="1218958" y="8642208"/>
            <a:ext cx="1901385" cy="1190462"/>
            <a:chOff x="457200" y="1466425"/>
            <a:chExt cx="776900" cy="486300"/>
          </a:xfrm>
        </p:grpSpPr>
        <p:sp>
          <p:nvSpPr>
            <p:cNvPr id="1632" name="Google Shape;1632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4" name="Google Shape;1634;p105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5" name="Google Shape;1635;p105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6" name="Google Shape;1636;p105"/>
          <p:cNvGrpSpPr/>
          <p:nvPr/>
        </p:nvGrpSpPr>
        <p:grpSpPr>
          <a:xfrm>
            <a:off x="1218958" y="10035875"/>
            <a:ext cx="1901385" cy="1190462"/>
            <a:chOff x="457200" y="1466425"/>
            <a:chExt cx="776900" cy="486300"/>
          </a:xfrm>
        </p:grpSpPr>
        <p:sp>
          <p:nvSpPr>
            <p:cNvPr id="1637" name="Google Shape;1637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9" name="Google Shape;1639;p105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0" name="Google Shape;1640;p105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1" name="Google Shape;1641;p105"/>
          <p:cNvGrpSpPr/>
          <p:nvPr/>
        </p:nvGrpSpPr>
        <p:grpSpPr>
          <a:xfrm>
            <a:off x="1218958" y="11497608"/>
            <a:ext cx="1901385" cy="1190462"/>
            <a:chOff x="457200" y="1466425"/>
            <a:chExt cx="776900" cy="486300"/>
          </a:xfrm>
        </p:grpSpPr>
        <p:sp>
          <p:nvSpPr>
            <p:cNvPr id="1642" name="Google Shape;1642;p10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900"/>
                <a:buFont typeface="Arial"/>
                <a:buNone/>
              </a:pPr>
              <a:r>
                <a:rPr b="0" i="0" lang="en-US" sz="69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b="0" i="0" sz="6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0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4" name="Google Shape;1644;p105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0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7" name="Google Shape;1647;p10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48" name="Google Shape;1648;p10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9" name="Google Shape;1649;p10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50" name="Google Shape;1650;p10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1" name="Google Shape;1651;p10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2" name="Google Shape;1652;p106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3" name="Google Shape;1653;p106"/>
          <p:cNvGrpSpPr/>
          <p:nvPr/>
        </p:nvGrpSpPr>
        <p:grpSpPr>
          <a:xfrm>
            <a:off x="1219475" y="10328152"/>
            <a:ext cx="1606396" cy="1005814"/>
            <a:chOff x="457200" y="1466425"/>
            <a:chExt cx="776900" cy="486300"/>
          </a:xfrm>
        </p:grpSpPr>
        <p:sp>
          <p:nvSpPr>
            <p:cNvPr id="1654" name="Google Shape;1654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56" name="Google Shape;1656;p106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7" name="Google Shape;1657;p106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8" name="Google Shape;1658;p106"/>
          <p:cNvGrpSpPr/>
          <p:nvPr/>
        </p:nvGrpSpPr>
        <p:grpSpPr>
          <a:xfrm>
            <a:off x="1219175" y="11496428"/>
            <a:ext cx="1606396" cy="1005814"/>
            <a:chOff x="457200" y="1466425"/>
            <a:chExt cx="776900" cy="486300"/>
          </a:xfrm>
        </p:grpSpPr>
        <p:sp>
          <p:nvSpPr>
            <p:cNvPr id="1659" name="Google Shape;1659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1" name="Google Shape;1661;p106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2" name="Google Shape;1662;p106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3" name="Google Shape;1663;p106"/>
          <p:cNvGrpSpPr/>
          <p:nvPr/>
        </p:nvGrpSpPr>
        <p:grpSpPr>
          <a:xfrm>
            <a:off x="1219342" y="7991152"/>
            <a:ext cx="1606396" cy="1005814"/>
            <a:chOff x="457200" y="1466425"/>
            <a:chExt cx="776900" cy="486300"/>
          </a:xfrm>
        </p:grpSpPr>
        <p:sp>
          <p:nvSpPr>
            <p:cNvPr id="1664" name="Google Shape;1664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6" name="Google Shape;1666;p106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7" name="Google Shape;1667;p106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8" name="Google Shape;1668;p106"/>
          <p:cNvGrpSpPr/>
          <p:nvPr/>
        </p:nvGrpSpPr>
        <p:grpSpPr>
          <a:xfrm>
            <a:off x="1219042" y="9159428"/>
            <a:ext cx="1606396" cy="1005814"/>
            <a:chOff x="457200" y="1466425"/>
            <a:chExt cx="776900" cy="486300"/>
          </a:xfrm>
        </p:grpSpPr>
        <p:sp>
          <p:nvSpPr>
            <p:cNvPr id="1669" name="Google Shape;1669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1" name="Google Shape;1671;p106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2" name="Google Shape;1672;p106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3" name="Google Shape;1673;p106"/>
          <p:cNvGrpSpPr/>
          <p:nvPr/>
        </p:nvGrpSpPr>
        <p:grpSpPr>
          <a:xfrm>
            <a:off x="1219408" y="5694152"/>
            <a:ext cx="1606396" cy="1005814"/>
            <a:chOff x="457200" y="1466425"/>
            <a:chExt cx="776900" cy="486300"/>
          </a:xfrm>
        </p:grpSpPr>
        <p:sp>
          <p:nvSpPr>
            <p:cNvPr id="1674" name="Google Shape;1674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6" name="Google Shape;1676;p106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7" name="Google Shape;1677;p106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78" name="Google Shape;1678;p106"/>
          <p:cNvGrpSpPr/>
          <p:nvPr/>
        </p:nvGrpSpPr>
        <p:grpSpPr>
          <a:xfrm>
            <a:off x="1219108" y="6862428"/>
            <a:ext cx="1606396" cy="1005814"/>
            <a:chOff x="457200" y="1466425"/>
            <a:chExt cx="776900" cy="486300"/>
          </a:xfrm>
        </p:grpSpPr>
        <p:sp>
          <p:nvSpPr>
            <p:cNvPr id="1679" name="Google Shape;1679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1" name="Google Shape;1681;p106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2" name="Google Shape;1682;p106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3" name="Google Shape;1683;p106"/>
          <p:cNvGrpSpPr/>
          <p:nvPr/>
        </p:nvGrpSpPr>
        <p:grpSpPr>
          <a:xfrm>
            <a:off x="1219275" y="3357152"/>
            <a:ext cx="1606396" cy="1005814"/>
            <a:chOff x="457200" y="1466425"/>
            <a:chExt cx="776900" cy="486300"/>
          </a:xfrm>
        </p:grpSpPr>
        <p:sp>
          <p:nvSpPr>
            <p:cNvPr id="1684" name="Google Shape;1684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6" name="Google Shape;1686;p106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7" name="Google Shape;1687;p106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88" name="Google Shape;1688;p106"/>
          <p:cNvGrpSpPr/>
          <p:nvPr/>
        </p:nvGrpSpPr>
        <p:grpSpPr>
          <a:xfrm>
            <a:off x="1218975" y="4525428"/>
            <a:ext cx="1606396" cy="1005814"/>
            <a:chOff x="457200" y="1466425"/>
            <a:chExt cx="776900" cy="486300"/>
          </a:xfrm>
        </p:grpSpPr>
        <p:sp>
          <p:nvSpPr>
            <p:cNvPr id="1689" name="Google Shape;1689;p10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10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1" name="Google Shape;1691;p106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0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4" name="Google Shape;1694;p10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95" name="Google Shape;1695;p10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6" name="Google Shape;1696;p10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97" name="Google Shape;1697;p10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8" name="Google Shape;1698;p10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9" name="Google Shape;1699;p107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0" name="Google Shape;1700;p107"/>
          <p:cNvGrpSpPr/>
          <p:nvPr/>
        </p:nvGrpSpPr>
        <p:grpSpPr>
          <a:xfrm>
            <a:off x="1219475" y="10328152"/>
            <a:ext cx="1606396" cy="1005814"/>
            <a:chOff x="457200" y="1466425"/>
            <a:chExt cx="776900" cy="486300"/>
          </a:xfrm>
        </p:grpSpPr>
        <p:sp>
          <p:nvSpPr>
            <p:cNvPr id="1701" name="Google Shape;1701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3" name="Google Shape;1703;p107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4" name="Google Shape;1704;p107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5" name="Google Shape;1705;p107"/>
          <p:cNvGrpSpPr/>
          <p:nvPr/>
        </p:nvGrpSpPr>
        <p:grpSpPr>
          <a:xfrm>
            <a:off x="1219175" y="11496428"/>
            <a:ext cx="1606396" cy="1005814"/>
            <a:chOff x="457200" y="1466425"/>
            <a:chExt cx="776900" cy="486300"/>
          </a:xfrm>
        </p:grpSpPr>
        <p:sp>
          <p:nvSpPr>
            <p:cNvPr id="1706" name="Google Shape;1706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08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8" name="Google Shape;1708;p107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9" name="Google Shape;1709;p107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0" name="Google Shape;1710;p107"/>
          <p:cNvGrpSpPr/>
          <p:nvPr/>
        </p:nvGrpSpPr>
        <p:grpSpPr>
          <a:xfrm>
            <a:off x="1219342" y="7991152"/>
            <a:ext cx="1606396" cy="1005814"/>
            <a:chOff x="457200" y="1466425"/>
            <a:chExt cx="776900" cy="486300"/>
          </a:xfrm>
        </p:grpSpPr>
        <p:sp>
          <p:nvSpPr>
            <p:cNvPr id="1711" name="Google Shape;1711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3" name="Google Shape;1713;p107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4" name="Google Shape;1714;p107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5" name="Google Shape;1715;p107"/>
          <p:cNvGrpSpPr/>
          <p:nvPr/>
        </p:nvGrpSpPr>
        <p:grpSpPr>
          <a:xfrm>
            <a:off x="1219042" y="9159428"/>
            <a:ext cx="1606396" cy="1005814"/>
            <a:chOff x="457200" y="1466425"/>
            <a:chExt cx="776900" cy="486300"/>
          </a:xfrm>
        </p:grpSpPr>
        <p:sp>
          <p:nvSpPr>
            <p:cNvPr id="1716" name="Google Shape;1716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8" name="Google Shape;1718;p107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9" name="Google Shape;1719;p107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0" name="Google Shape;1720;p107"/>
          <p:cNvGrpSpPr/>
          <p:nvPr/>
        </p:nvGrpSpPr>
        <p:grpSpPr>
          <a:xfrm>
            <a:off x="1219408" y="5694152"/>
            <a:ext cx="1606396" cy="1005814"/>
            <a:chOff x="457200" y="1466425"/>
            <a:chExt cx="776900" cy="486300"/>
          </a:xfrm>
        </p:grpSpPr>
        <p:sp>
          <p:nvSpPr>
            <p:cNvPr id="1721" name="Google Shape;1721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3" name="Google Shape;1723;p107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4" name="Google Shape;1724;p107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5" name="Google Shape;1725;p107"/>
          <p:cNvGrpSpPr/>
          <p:nvPr/>
        </p:nvGrpSpPr>
        <p:grpSpPr>
          <a:xfrm>
            <a:off x="1219108" y="6862428"/>
            <a:ext cx="1606396" cy="1005814"/>
            <a:chOff x="457200" y="1466425"/>
            <a:chExt cx="776900" cy="486300"/>
          </a:xfrm>
        </p:grpSpPr>
        <p:sp>
          <p:nvSpPr>
            <p:cNvPr id="1726" name="Google Shape;1726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8" name="Google Shape;1728;p107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9" name="Google Shape;1729;p107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0" name="Google Shape;1730;p107"/>
          <p:cNvGrpSpPr/>
          <p:nvPr/>
        </p:nvGrpSpPr>
        <p:grpSpPr>
          <a:xfrm>
            <a:off x="1219275" y="3357152"/>
            <a:ext cx="1606396" cy="1005814"/>
            <a:chOff x="457200" y="1466425"/>
            <a:chExt cx="776900" cy="486300"/>
          </a:xfrm>
        </p:grpSpPr>
        <p:sp>
          <p:nvSpPr>
            <p:cNvPr id="1731" name="Google Shape;1731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3" name="Google Shape;1733;p107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4" name="Google Shape;1734;p107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5" name="Google Shape;1735;p107"/>
          <p:cNvGrpSpPr/>
          <p:nvPr/>
        </p:nvGrpSpPr>
        <p:grpSpPr>
          <a:xfrm>
            <a:off x="1218975" y="4525428"/>
            <a:ext cx="1606396" cy="1005814"/>
            <a:chOff x="457200" y="1466425"/>
            <a:chExt cx="776900" cy="486300"/>
          </a:xfrm>
        </p:grpSpPr>
        <p:sp>
          <p:nvSpPr>
            <p:cNvPr id="1736" name="Google Shape;1736;p10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300"/>
                <a:buFont typeface="Arial"/>
                <a:buNone/>
              </a:pPr>
              <a:r>
                <a:rPr b="0" i="0" lang="en-US" sz="53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5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10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8" name="Google Shape;1738;p107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0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1" name="Google Shape;1741;p10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42" name="Google Shape;1742;p10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3" name="Google Shape;1743;p10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44" name="Google Shape;1744;p10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5" name="Google Shape;1745;p10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46" name="Google Shape;1746;p108"/>
          <p:cNvGrpSpPr/>
          <p:nvPr/>
        </p:nvGrpSpPr>
        <p:grpSpPr>
          <a:xfrm>
            <a:off x="1218833" y="3586940"/>
            <a:ext cx="1421954" cy="1422613"/>
            <a:chOff x="457200" y="1378813"/>
            <a:chExt cx="695400" cy="695450"/>
          </a:xfrm>
        </p:grpSpPr>
        <p:sp>
          <p:nvSpPr>
            <p:cNvPr id="1747" name="Google Shape;1747;p10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0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9" name="Google Shape;1749;p108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0" name="Google Shape;1750;p108"/>
          <p:cNvSpPr txBox="1"/>
          <p:nvPr>
            <p:ph idx="3" type="subTitle"/>
          </p:nvPr>
        </p:nvSpPr>
        <p:spPr>
          <a:xfrm>
            <a:off x="1930897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51" name="Google Shape;1751;p108"/>
          <p:cNvGrpSpPr/>
          <p:nvPr/>
        </p:nvGrpSpPr>
        <p:grpSpPr>
          <a:xfrm>
            <a:off x="8811455" y="3586940"/>
            <a:ext cx="1421954" cy="1422613"/>
            <a:chOff x="457200" y="1378813"/>
            <a:chExt cx="695400" cy="695450"/>
          </a:xfrm>
        </p:grpSpPr>
        <p:sp>
          <p:nvSpPr>
            <p:cNvPr id="1752" name="Google Shape;1752;p10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10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4" name="Google Shape;1754;p108"/>
          <p:cNvSpPr/>
          <p:nvPr/>
        </p:nvSpPr>
        <p:spPr>
          <a:xfrm flipH="1">
            <a:off x="9523533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08"/>
          <p:cNvSpPr txBox="1"/>
          <p:nvPr>
            <p:ph idx="4" type="subTitle"/>
          </p:nvPr>
        </p:nvSpPr>
        <p:spPr>
          <a:xfrm>
            <a:off x="9523519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56" name="Google Shape;1756;p108"/>
          <p:cNvGrpSpPr/>
          <p:nvPr/>
        </p:nvGrpSpPr>
        <p:grpSpPr>
          <a:xfrm>
            <a:off x="16353290" y="3588940"/>
            <a:ext cx="1421954" cy="1422613"/>
            <a:chOff x="457200" y="1378813"/>
            <a:chExt cx="695400" cy="695450"/>
          </a:xfrm>
        </p:grpSpPr>
        <p:sp>
          <p:nvSpPr>
            <p:cNvPr id="1757" name="Google Shape;1757;p10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Arial"/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5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10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9" name="Google Shape;1759;p108"/>
          <p:cNvSpPr/>
          <p:nvPr/>
        </p:nvSpPr>
        <p:spPr>
          <a:xfrm flipH="1">
            <a:off x="17065369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0" name="Google Shape;1760;p108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2" name="Google Shape;1762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427090" y="1732400"/>
            <a:ext cx="2205958" cy="10973966"/>
          </a:xfrm>
          <a:prstGeom prst="rect">
            <a:avLst/>
          </a:prstGeom>
          <a:noFill/>
          <a:ln>
            <a:noFill/>
          </a:ln>
        </p:spPr>
      </p:pic>
      <p:sp>
        <p:nvSpPr>
          <p:cNvPr id="1763" name="Google Shape;1763;p10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64" name="Google Shape;1764;p10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5" name="Google Shape;1765;p10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6" name="Google Shape;1766;p10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7" name="Google Shape;1767;p10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8" name="Google Shape;1768;p109"/>
          <p:cNvSpPr txBox="1"/>
          <p:nvPr>
            <p:ph idx="2" type="subTitle"/>
          </p:nvPr>
        </p:nvSpPr>
        <p:spPr>
          <a:xfrm>
            <a:off x="-32791" y="4273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9" name="Google Shape;1769;p109"/>
          <p:cNvSpPr/>
          <p:nvPr/>
        </p:nvSpPr>
        <p:spPr>
          <a:xfrm>
            <a:off x="13159970" y="2373733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System Hardening</a:t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09"/>
          <p:cNvSpPr/>
          <p:nvPr/>
        </p:nvSpPr>
        <p:spPr>
          <a:xfrm rot="10800000">
            <a:off x="13523062" y="3410502"/>
            <a:ext cx="695897" cy="385851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109"/>
          <p:cNvSpPr/>
          <p:nvPr/>
        </p:nvSpPr>
        <p:spPr>
          <a:xfrm>
            <a:off x="1219004" y="2367800"/>
            <a:ext cx="7167000" cy="1271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Alarm</a:t>
            </a:r>
            <a:endParaRPr b="0" i="0" sz="5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2" name="Google Shape;1772;p109"/>
          <p:cNvSpPr/>
          <p:nvPr/>
        </p:nvSpPr>
        <p:spPr>
          <a:xfrm rot="10800000">
            <a:off x="1533903" y="3404535"/>
            <a:ext cx="603806" cy="385851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109"/>
          <p:cNvSpPr txBox="1"/>
          <p:nvPr>
            <p:ph idx="3" type="subTitle"/>
          </p:nvPr>
        </p:nvSpPr>
        <p:spPr>
          <a:xfrm>
            <a:off x="11908365" y="4279200"/>
            <a:ext cx="11459400" cy="88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1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6" name="Google Shape;1776;p11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77" name="Google Shape;1777;p11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8" name="Google Shape;1778;p11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79" name="Google Shape;1779;p11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0" name="Google Shape;1780;p11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1" name="Google Shape;1781;p110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10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10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110"/>
          <p:cNvSpPr/>
          <p:nvPr/>
        </p:nvSpPr>
        <p:spPr>
          <a:xfrm flipH="1">
            <a:off x="1218756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5" name="Google Shape;1785;p110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6" name="Google Shape;1786;p110"/>
          <p:cNvSpPr/>
          <p:nvPr/>
        </p:nvSpPr>
        <p:spPr>
          <a:xfrm>
            <a:off x="21152891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7" name="Google Shape;1787;p110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110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10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110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1" name="Google Shape;1791;p110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110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3" name="Google Shape;1793;p110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4" name="Google Shape;1794;p110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5" name="Google Shape;1795;p110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10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7" name="Google Shape;1797;p110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8" name="Google Shape;1798;p110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9" name="Google Shape;1799;p110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0" name="Google Shape;1800;p110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1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1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4" name="Google Shape;1804;p11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05" name="Google Shape;1805;p11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6" name="Google Shape;1806;p1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07" name="Google Shape;1807;p11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8" name="Google Shape;1808;p11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9" name="Google Shape;1809;p111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0" name="Google Shape;1810;p11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11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1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11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4" name="Google Shape;1814;p111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5" name="Google Shape;1815;p111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16" name="Google Shape;1816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11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11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12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11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3" name="Google Shape;1823;p11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24" name="Google Shape;1824;p11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5" name="Google Shape;1825;p11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26" name="Google Shape;1826;p11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7" name="Google Shape;1827;p11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8" name="Google Shape;1828;p112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9" name="Google Shape;1829;p112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12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12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12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3" name="Google Shape;1833;p112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4" name="Google Shape;1834;p112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35" name="Google Shape;1835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1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1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2" name="Google Shape;1842;p1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43" name="Google Shape;1843;p1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4" name="Google Shape;1844;p1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45" name="Google Shape;1845;p1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46" name="Google Shape;1846;p1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7" name="Google Shape;1847;p11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8" name="Google Shape;1848;p11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9" name="Google Shape;1849;p11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11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p11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2" name="Google Shape;1852;p11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3" name="Google Shape;1853;p11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54" name="Google Shape;1854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1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1" name="Google Shape;91;p1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1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" name="Google Shape;95;p1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1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11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1" name="Google Shape;1861;p11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62" name="Google Shape;1862;p1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3" name="Google Shape;1863;p1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64" name="Google Shape;1864;p1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5" name="Google Shape;1865;p11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6" name="Google Shape;1866;p11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7" name="Google Shape;1867;p11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11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11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11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1" name="Google Shape;1871;p11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72" name="Google Shape;1872;p11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73" name="Google Shape;1873;p11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1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11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6" name="Google Shape;1876;p11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15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9" name="Google Shape;1879;p11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0" name="Google Shape;1880;p11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881" name="Google Shape;1881;p11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2" name="Google Shape;1882;p1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83" name="Google Shape;1883;p11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4" name="Google Shape;1884;p11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5" name="Google Shape;1885;p115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86" name="Google Shape;1886;p115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115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8" name="Google Shape;1888;p115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9" name="Google Shape;1889;p115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0" name="Google Shape;1890;p115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1" name="Google Shape;1891;p115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2" name="Google Shape;1892;p115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115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94" name="Google Shape;1894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1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1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16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1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2" name="Google Shape;1902;p11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03" name="Google Shape;1903;p11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4" name="Google Shape;1904;p1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05" name="Google Shape;1905;p11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6" name="Google Shape;1906;p11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7" name="Google Shape;1907;p116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8" name="Google Shape;1908;p116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16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116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16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2" name="Google Shape;1912;p116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3" name="Google Shape;1913;p116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4" name="Google Shape;1914;p116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116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16" name="Google Shape;1916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1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11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4" name="Google Shape;1924;p11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25" name="Google Shape;1925;p11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6" name="Google Shape;1926;p1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27" name="Google Shape;1927;p11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8" name="Google Shape;1928;p11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9" name="Google Shape;1929;p11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0" name="Google Shape;1930;p11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1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1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3" name="Google Shape;1933;p11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4" name="Google Shape;1934;p11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5" name="Google Shape;1935;p11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6" name="Google Shape;1936;p11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11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38" name="Google Shape;1938;p11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p11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11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1" name="Google Shape;1941;p11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1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4031">
          <p15:clr>
            <a:srgbClr val="FA7B17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p11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1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6" name="Google Shape;1946;p1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47" name="Google Shape;1947;p1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8" name="Google Shape;1948;p1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49" name="Google Shape;1949;p1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0" name="Google Shape;1950;p11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1" name="Google Shape;1951;p11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2" name="Google Shape;1952;p11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3" name="Google Shape;1953;p11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4" name="Google Shape;1954;p11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1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6" name="Google Shape;1956;p11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7" name="Google Shape;1957;p11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8" name="Google Shape;1958;p11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p11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60" name="Google Shape;1960;p11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1" name="Google Shape;1961;p11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2" name="Google Shape;1962;p11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1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1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119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11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8" name="Google Shape;1968;p11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69" name="Google Shape;1969;p11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0" name="Google Shape;1970;p1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71" name="Google Shape;1971;p11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2" name="Google Shape;1972;p11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3" name="Google Shape;1973;p119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4" name="Google Shape;1974;p119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5" name="Google Shape;1975;p119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6" name="Google Shape;1976;p119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p119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119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119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0" name="Google Shape;1980;p119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1" name="Google Shape;1981;p119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2" name="Google Shape;1982;p119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3" name="Google Shape;1983;p119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984" name="Google Shape;1984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1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120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p12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3" name="Google Shape;1993;p12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994" name="Google Shape;1994;p1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5" name="Google Shape;1995;p1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96" name="Google Shape;1996;p1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7" name="Google Shape;1997;p12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8" name="Google Shape;1998;p120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9" name="Google Shape;1999;p120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120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120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2" name="Google Shape;2002;p120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120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4" name="Google Shape;2004;p120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5" name="Google Shape;2005;p120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6" name="Google Shape;2006;p120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7" name="Google Shape;2007;p120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8" name="Google Shape;2008;p120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09" name="Google Shape;2009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2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12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12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8" name="Google Shape;2018;p12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19" name="Google Shape;2019;p12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0" name="Google Shape;2020;p1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1" name="Google Shape;2021;p12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2" name="Google Shape;2022;p12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3" name="Google Shape;2023;p12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4" name="Google Shape;2024;p12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12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12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7" name="Google Shape;2027;p12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8" name="Google Shape;2028;p12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9" name="Google Shape;2029;p12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0" name="Google Shape;2030;p12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1" name="Google Shape;2031;p12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2" name="Google Shape;2032;p12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3" name="Google Shape;2033;p12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34" name="Google Shape;2034;p12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12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12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12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p12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p12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2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1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3" name="Google Shape;2043;p12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44" name="Google Shape;2044;p1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5" name="Google Shape;2045;p1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46" name="Google Shape;2046;p1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7" name="Google Shape;2047;p12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8" name="Google Shape;2048;p12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9" name="Google Shape;2049;p12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12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12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12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3" name="Google Shape;2053;p12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12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5" name="Google Shape;2055;p12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6" name="Google Shape;2056;p12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7" name="Google Shape;2057;p12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8" name="Google Shape;2058;p12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59" name="Google Shape;2059;p12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12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12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2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12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2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123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7" name="Google Shape;2067;p1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8" name="Google Shape;2068;p1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69" name="Google Shape;2069;p1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0" name="Google Shape;2070;p1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71" name="Google Shape;2071;p1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2" name="Google Shape;2072;p1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3" name="Google Shape;2073;p123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4" name="Google Shape;2074;p123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123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6" name="Google Shape;2076;p123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7" name="Google Shape;2077;p123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8" name="Google Shape;2078;p123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p123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0" name="Google Shape;2080;p123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1" name="Google Shape;2081;p123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2" name="Google Shape;2082;p123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123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4" name="Google Shape;2084;p123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123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86" name="Google Shape;2086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7" name="Google Shape;2087;p12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12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123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2" name="Google Shape;2092;p12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" name="Google Shape;99;p14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" name="Google Shape;101;p14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" name="Google Shape;102;p1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3" name="Google Shape;103;p1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124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p1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6" name="Google Shape;2096;p1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97" name="Google Shape;2097;p1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98" name="Google Shape;2098;p1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99" name="Google Shape;2099;p1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00" name="Google Shape;2100;p1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1" name="Google Shape;2101;p124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2" name="Google Shape;2102;p124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124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4" name="Google Shape;2104;p124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124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6" name="Google Shape;2106;p124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7" name="Google Shape;2107;p124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8" name="Google Shape;2108;p124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124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0" name="Google Shape;2110;p124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124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2" name="Google Shape;2112;p124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124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14" name="Google Shape;2114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8" name="Google Shape;2118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12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2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1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4" name="Google Shape;2124;p1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25" name="Google Shape;2125;p1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6" name="Google Shape;2126;p1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27" name="Google Shape;2127;p1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8" name="Google Shape;2128;p1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9" name="Google Shape;2129;p12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0" name="Google Shape;2130;p12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1" name="Google Shape;2131;p12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2" name="Google Shape;2132;p12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3" name="Google Shape;2133;p12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4" name="Google Shape;2134;p12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12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6" name="Google Shape;2136;p12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7" name="Google Shape;2137;p12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8" name="Google Shape;2138;p12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9" name="Google Shape;2139;p12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0" name="Google Shape;2140;p12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12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42" name="Google Shape;2142;p12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12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2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5" name="Google Shape;2145;p12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12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125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125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2149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Google Shape;2150;p12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1" name="Google Shape;2151;p1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2" name="Google Shape;2152;p1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53" name="Google Shape;2153;p1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4" name="Google Shape;2154;p1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55" name="Google Shape;2155;p1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6" name="Google Shape;2156;p1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7" name="Google Shape;2157;p12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8" name="Google Shape;2158;p12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12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0" name="Google Shape;2160;p12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12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2" name="Google Shape;2162;p12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12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4" name="Google Shape;2164;p12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12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6" name="Google Shape;2166;p12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7" name="Google Shape;2167;p12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68" name="Google Shape;2168;p12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9" name="Google Shape;2169;p12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70" name="Google Shape;2170;p12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12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12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12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5" name="Google Shape;2175;p126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6" name="Google Shape;2176;p126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79" name="Google Shape;2179;p1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80" name="Google Shape;2180;p1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1" name="Google Shape;2181;p1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82" name="Google Shape;2182;p1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3" name="Google Shape;2183;p1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4" name="Google Shape;2184;p127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p127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6" name="Google Shape;2186;p127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127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88" name="Google Shape;2188;p127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127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0" name="Google Shape;2190;p127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1" name="Google Shape;2191;p127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2" name="Google Shape;2192;p127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3" name="Google Shape;2193;p127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4" name="Google Shape;2194;p127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127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6" name="Google Shape;2196;p127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127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8" name="Google Shape;2198;p127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9" name="Google Shape;2199;p127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00" name="Google Shape;2200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12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12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4" name="Google Shape;2204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12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12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12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0" name="Google Shape;2210;p1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11" name="Google Shape;2211;p1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2" name="Google Shape;2212;p1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13" name="Google Shape;2213;p1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4" name="Google Shape;2214;p1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5" name="Google Shape;2215;p128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128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7" name="Google Shape;2217;p128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128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9" name="Google Shape;2219;p128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128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1" name="Google Shape;2221;p128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128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3" name="Google Shape;2223;p128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128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5" name="Google Shape;2225;p128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128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7" name="Google Shape;2227;p128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128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9" name="Google Shape;2229;p128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128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31" name="Google Shape;2231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2" name="Google Shape;2232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5" name="Google Shape;2235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1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1" name="Google Shape;2241;p1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42" name="Google Shape;2242;p1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3" name="Google Shape;2243;p1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44" name="Google Shape;2244;p1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5" name="Google Shape;2245;p1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6" name="Google Shape;2246;p12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p12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8" name="Google Shape;2248;p12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12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0" name="Google Shape;2250;p12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12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2" name="Google Shape;2252;p12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3" name="Google Shape;2253;p12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4" name="Google Shape;2254;p12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12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6" name="Google Shape;2256;p12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12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58" name="Google Shape;2258;p12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129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0" name="Google Shape;2260;p12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2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62" name="Google Shape;2262;p12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3" name="Google Shape;2263;p12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4" name="Google Shape;2264;p12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5" name="Google Shape;2265;p12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6" name="Google Shape;2266;p12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12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12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12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2" name="Google Shape;2272;p1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273" name="Google Shape;2273;p1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4" name="Google Shape;2274;p1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75" name="Google Shape;2275;p1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6" name="Google Shape;2276;p1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7" name="Google Shape;2277;p13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13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79" name="Google Shape;2279;p13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13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1" name="Google Shape;2281;p13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13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3" name="Google Shape;2283;p13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13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5" name="Google Shape;2285;p13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13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7" name="Google Shape;2287;p13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13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89" name="Google Shape;2289;p13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13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1" name="Google Shape;2291;p13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13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293" name="Google Shape;2293;p13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13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13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6" name="Google Shape;2296;p13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7" name="Google Shape;2297;p13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13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3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3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2" name="Google Shape;2302;p13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8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2303" name="Google Shape;2303;p131"/>
          <p:cNvSpPr txBox="1"/>
          <p:nvPr>
            <p:ph type="title"/>
          </p:nvPr>
        </p:nvSpPr>
        <p:spPr>
          <a:xfrm>
            <a:off x="731409" y="8818867"/>
            <a:ext cx="22914900" cy="41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4" name="Google Shape;2304;p1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05" name="Google Shape;2305;p13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306" name="Google Shape;230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6222" y="2052600"/>
            <a:ext cx="19965206" cy="4949711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131"/>
          <p:cNvSpPr txBox="1"/>
          <p:nvPr/>
        </p:nvSpPr>
        <p:spPr>
          <a:xfrm>
            <a:off x="539926" y="7344909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FIST TO FIVE:</a:t>
            </a:r>
            <a:endParaRPr b="0" i="0" sz="6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8" name="Google Shape;2308;p131"/>
          <p:cNvCxnSpPr/>
          <p:nvPr/>
        </p:nvCxnSpPr>
        <p:spPr>
          <a:xfrm>
            <a:off x="6146399" y="8818867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0" name="Google Shape;2310;p1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11" name="Google Shape;2311;p1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2" name="Google Shape;2312;p13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13" name="Google Shape;2313;p132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Time’s Up! Let’s Review.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4" name="Google Shape;2314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33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7" name="Google Shape;2317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1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20" name="Google Shape;232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2321" name="Google Shape;2321;p134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</a:pPr>
            <a:r>
              <a:rPr b="0" i="0" lang="en-US" sz="1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Take a Break!</a:t>
            </a:r>
            <a:endParaRPr b="0" i="0" sz="1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2" name="Google Shape;2322;p134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2323" name="Shape 2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" name="Google Shape;2324;p1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135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135"/>
          <p:cNvSpPr txBox="1"/>
          <p:nvPr/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7" name="Google Shape;2327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1509" y="1323033"/>
            <a:ext cx="13454633" cy="110670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1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30" name="Google Shape;2330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370" y="-64333"/>
            <a:ext cx="24606389" cy="13841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sp>
        <p:nvSpPr>
          <p:cNvPr id="115" name="Google Shape;115;p1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7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797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26" name="Google Shape;126;p17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" name="Google Shape;131;p17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8" name="Google Shape;138;p18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9" name="Google Shape;139;p1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1" name="Google Shape;141;p1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19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8" name="Google Shape;148;p19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49" name="Google Shape;149;p1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51" name="Google Shape;15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9" cy="1371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5" name="Google Shape;155;p2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58" name="Google Shape;158;p20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59" name="Google Shape;159;p2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p21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0" name="Google Shape;170;p21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3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2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2" name="Google Shape;172;p21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6" name="Google Shape;176;p2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Google Shape;177;p2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79" name="Google Shape;179;p22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0" name="Google Shape;180;p2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2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2" name="Google Shape;182;p22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187" name="Google Shape;187;p2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9" name="Google Shape;189;p2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191" name="Google Shape;191;p23"/>
          <p:cNvGrpSpPr/>
          <p:nvPr/>
        </p:nvGrpSpPr>
        <p:grpSpPr>
          <a:xfrm>
            <a:off x="1218894" y="3676879"/>
            <a:ext cx="2071187" cy="1656821"/>
            <a:chOff x="457200" y="1378813"/>
            <a:chExt cx="776889" cy="621300"/>
          </a:xfrm>
        </p:grpSpPr>
        <p:sp>
          <p:nvSpPr>
            <p:cNvPr id="192" name="Google Shape;192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23"/>
          <p:cNvGrpSpPr/>
          <p:nvPr/>
        </p:nvGrpSpPr>
        <p:grpSpPr>
          <a:xfrm>
            <a:off x="1218894" y="5943313"/>
            <a:ext cx="2071187" cy="1656821"/>
            <a:chOff x="457200" y="1378813"/>
            <a:chExt cx="776889" cy="621300"/>
          </a:xfrm>
        </p:grpSpPr>
        <p:sp>
          <p:nvSpPr>
            <p:cNvPr id="195" name="Google Shape;195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23"/>
          <p:cNvGrpSpPr/>
          <p:nvPr/>
        </p:nvGrpSpPr>
        <p:grpSpPr>
          <a:xfrm>
            <a:off x="1218894" y="8196979"/>
            <a:ext cx="2071187" cy="1656821"/>
            <a:chOff x="457200" y="1378813"/>
            <a:chExt cx="776889" cy="621300"/>
          </a:xfrm>
        </p:grpSpPr>
        <p:sp>
          <p:nvSpPr>
            <p:cNvPr id="198" name="Google Shape;198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23"/>
          <p:cNvGrpSpPr/>
          <p:nvPr/>
        </p:nvGrpSpPr>
        <p:grpSpPr>
          <a:xfrm>
            <a:off x="1218894" y="10463379"/>
            <a:ext cx="2071187" cy="1656821"/>
            <a:chOff x="457200" y="1378813"/>
            <a:chExt cx="776889" cy="621300"/>
          </a:xfrm>
        </p:grpSpPr>
        <p:sp>
          <p:nvSpPr>
            <p:cNvPr id="201" name="Google Shape;201;p2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2" name="Google Shape;202;p2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3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4" name="Google Shape;204;p2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8" name="Google Shape;208;p23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09" name="Google Shape;209;p23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14" name="Google Shape;214;p2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16" name="Google Shape;216;p2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18" name="Google Shape;218;p24"/>
          <p:cNvGrpSpPr/>
          <p:nvPr/>
        </p:nvGrpSpPr>
        <p:grpSpPr>
          <a:xfrm>
            <a:off x="1218895" y="3467313"/>
            <a:ext cx="2071187" cy="1656821"/>
            <a:chOff x="457200" y="1378813"/>
            <a:chExt cx="776889" cy="621300"/>
          </a:xfrm>
        </p:grpSpPr>
        <p:sp>
          <p:nvSpPr>
            <p:cNvPr id="219" name="Google Shape;219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24"/>
          <p:cNvGrpSpPr/>
          <p:nvPr/>
        </p:nvGrpSpPr>
        <p:grpSpPr>
          <a:xfrm>
            <a:off x="1218894" y="5333713"/>
            <a:ext cx="2071187" cy="1656821"/>
            <a:chOff x="457200" y="1378813"/>
            <a:chExt cx="776889" cy="621300"/>
          </a:xfrm>
        </p:grpSpPr>
        <p:sp>
          <p:nvSpPr>
            <p:cNvPr id="222" name="Google Shape;222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24"/>
          <p:cNvGrpSpPr/>
          <p:nvPr/>
        </p:nvGrpSpPr>
        <p:grpSpPr>
          <a:xfrm>
            <a:off x="1218894" y="7180979"/>
            <a:ext cx="2071187" cy="1656821"/>
            <a:chOff x="457200" y="1378813"/>
            <a:chExt cx="776889" cy="621300"/>
          </a:xfrm>
        </p:grpSpPr>
        <p:sp>
          <p:nvSpPr>
            <p:cNvPr id="225" name="Google Shape;225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4"/>
          <p:cNvGrpSpPr/>
          <p:nvPr/>
        </p:nvGrpSpPr>
        <p:grpSpPr>
          <a:xfrm>
            <a:off x="1218894" y="9040979"/>
            <a:ext cx="2071187" cy="1656821"/>
            <a:chOff x="457200" y="1378813"/>
            <a:chExt cx="776889" cy="621300"/>
          </a:xfrm>
        </p:grpSpPr>
        <p:sp>
          <p:nvSpPr>
            <p:cNvPr id="228" name="Google Shape;22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4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1" name="Google Shape;231;p24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5" name="Google Shape;235;p24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36" name="Google Shape;236;p24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37" name="Google Shape;237;p24"/>
          <p:cNvGrpSpPr/>
          <p:nvPr/>
        </p:nvGrpSpPr>
        <p:grpSpPr>
          <a:xfrm>
            <a:off x="1251686" y="10888246"/>
            <a:ext cx="2071187" cy="1656821"/>
            <a:chOff x="457200" y="1378813"/>
            <a:chExt cx="776889" cy="621300"/>
          </a:xfrm>
        </p:grpSpPr>
        <p:sp>
          <p:nvSpPr>
            <p:cNvPr id="238" name="Google Shape;238;p2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4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45" name="Google Shape;245;p2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46" name="Google Shape;246;p2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8" name="Google Shape;248;p2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50" name="Google Shape;250;p25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51" name="Google Shape;25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2" name="Google Shape;25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" name="Google Shape;253;p25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4" name="Google Shape;254;p25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56" name="Google Shape;2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Google Shape;258;p25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5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60" name="Google Shape;2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5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25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264" name="Google Shape;264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5" name="Google Shape;265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5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268" name="Google Shape;2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9" name="Google Shape;2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5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272" name="Google Shape;272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25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5" name="Google Shape;275;p25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6" name="Google Shape;276;p25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7" name="Google Shape;277;p25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78" name="Google Shape;278;p25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82" name="Google Shape;282;p2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283" name="Google Shape;283;p2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5" name="Google Shape;285;p2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287" name="Google Shape;287;p26"/>
          <p:cNvGrpSpPr/>
          <p:nvPr/>
        </p:nvGrpSpPr>
        <p:grpSpPr>
          <a:xfrm>
            <a:off x="1218895" y="3300915"/>
            <a:ext cx="2071215" cy="1296816"/>
            <a:chOff x="457200" y="1466425"/>
            <a:chExt cx="776900" cy="486300"/>
          </a:xfrm>
        </p:grpSpPr>
        <p:sp>
          <p:nvSpPr>
            <p:cNvPr id="288" name="Google Shape;28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" name="Google Shape;28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26"/>
          <p:cNvSpPr txBox="1"/>
          <p:nvPr>
            <p:ph idx="3" type="subTitle"/>
          </p:nvPr>
        </p:nvSpPr>
        <p:spPr>
          <a:xfrm>
            <a:off x="-325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91" name="Google Shape;291;p26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1218895" y="4877115"/>
            <a:ext cx="2071215" cy="1296816"/>
            <a:chOff x="457200" y="1466425"/>
            <a:chExt cx="776900" cy="486300"/>
          </a:xfrm>
        </p:grpSpPr>
        <p:sp>
          <p:nvSpPr>
            <p:cNvPr id="293" name="Google Shape;29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26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1218895" y="6453315"/>
            <a:ext cx="2071215" cy="1296816"/>
            <a:chOff x="457200" y="1466425"/>
            <a:chExt cx="776900" cy="486300"/>
          </a:xfrm>
        </p:grpSpPr>
        <p:sp>
          <p:nvSpPr>
            <p:cNvPr id="297" name="Google Shape;29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" name="Google Shape;300;p26"/>
          <p:cNvGrpSpPr/>
          <p:nvPr/>
        </p:nvGrpSpPr>
        <p:grpSpPr>
          <a:xfrm>
            <a:off x="1218895" y="8029515"/>
            <a:ext cx="2071215" cy="1296816"/>
            <a:chOff x="457200" y="1466425"/>
            <a:chExt cx="776900" cy="486300"/>
          </a:xfrm>
        </p:grpSpPr>
        <p:sp>
          <p:nvSpPr>
            <p:cNvPr id="301" name="Google Shape;301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6"/>
          <p:cNvGrpSpPr/>
          <p:nvPr/>
        </p:nvGrpSpPr>
        <p:grpSpPr>
          <a:xfrm>
            <a:off x="1218895" y="9605749"/>
            <a:ext cx="2071215" cy="1296816"/>
            <a:chOff x="457200" y="1466425"/>
            <a:chExt cx="776900" cy="486300"/>
          </a:xfrm>
        </p:grpSpPr>
        <p:sp>
          <p:nvSpPr>
            <p:cNvPr id="305" name="Google Shape;305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6" name="Google Shape;306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8" name="Google Shape;308;p26"/>
          <p:cNvGrpSpPr/>
          <p:nvPr/>
        </p:nvGrpSpPr>
        <p:grpSpPr>
          <a:xfrm>
            <a:off x="1218895" y="11182082"/>
            <a:ext cx="2071215" cy="1296816"/>
            <a:chOff x="457200" y="1466425"/>
            <a:chExt cx="776900" cy="486300"/>
          </a:xfrm>
        </p:grpSpPr>
        <p:sp>
          <p:nvSpPr>
            <p:cNvPr id="309" name="Google Shape;3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8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0" name="Google Shape;3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1" name="Google Shape;311;p26"/>
          <p:cNvSpPr txBox="1"/>
          <p:nvPr>
            <p:ph idx="4" type="subTitle"/>
          </p:nvPr>
        </p:nvSpPr>
        <p:spPr>
          <a:xfrm>
            <a:off x="-32791" y="49568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2" name="Google Shape;312;p26"/>
          <p:cNvSpPr txBox="1"/>
          <p:nvPr>
            <p:ph idx="5" type="subTitle"/>
          </p:nvPr>
        </p:nvSpPr>
        <p:spPr>
          <a:xfrm>
            <a:off x="32658" y="65064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3" name="Google Shape;313;p26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4" name="Google Shape;314;p26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5" name="Google Shape;315;p26"/>
          <p:cNvSpPr txBox="1"/>
          <p:nvPr>
            <p:ph idx="8" type="subTitle"/>
          </p:nvPr>
        </p:nvSpPr>
        <p:spPr>
          <a:xfrm>
            <a:off x="-32392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"/>
          <p:cNvSpPr/>
          <p:nvPr/>
        </p:nvSpPr>
        <p:spPr>
          <a:xfrm>
            <a:off x="3344462" y="30976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19" name="Google Shape;319;p2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20" name="Google Shape;320;p2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2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2" name="Google Shape;322;p2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2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324" name="Google Shape;324;p27"/>
          <p:cNvGrpSpPr/>
          <p:nvPr/>
        </p:nvGrpSpPr>
        <p:grpSpPr>
          <a:xfrm>
            <a:off x="1218958" y="3066140"/>
            <a:ext cx="1901385" cy="1190462"/>
            <a:chOff x="457200" y="1466425"/>
            <a:chExt cx="776900" cy="486300"/>
          </a:xfrm>
        </p:grpSpPr>
        <p:sp>
          <p:nvSpPr>
            <p:cNvPr id="325" name="Google Shape;32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7"/>
          <p:cNvSpPr txBox="1"/>
          <p:nvPr>
            <p:ph idx="3" type="subTitle"/>
          </p:nvPr>
        </p:nvSpPr>
        <p:spPr>
          <a:xfrm>
            <a:off x="0" y="31342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28" name="Google Shape;328;p27"/>
          <p:cNvSpPr/>
          <p:nvPr/>
        </p:nvSpPr>
        <p:spPr>
          <a:xfrm>
            <a:off x="3344462" y="44913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7"/>
          <p:cNvGrpSpPr/>
          <p:nvPr/>
        </p:nvGrpSpPr>
        <p:grpSpPr>
          <a:xfrm>
            <a:off x="1218958" y="4459807"/>
            <a:ext cx="1901385" cy="1190462"/>
            <a:chOff x="457200" y="1466425"/>
            <a:chExt cx="776900" cy="486300"/>
          </a:xfrm>
        </p:grpSpPr>
        <p:sp>
          <p:nvSpPr>
            <p:cNvPr id="330" name="Google Shape;33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" name="Google Shape;33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" name="Google Shape;332;p27"/>
          <p:cNvSpPr txBox="1"/>
          <p:nvPr>
            <p:ph idx="4" type="subTitle"/>
          </p:nvPr>
        </p:nvSpPr>
        <p:spPr>
          <a:xfrm>
            <a:off x="333" y="45278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3" name="Google Shape;333;p27"/>
          <p:cNvSpPr/>
          <p:nvPr/>
        </p:nvSpPr>
        <p:spPr>
          <a:xfrm>
            <a:off x="3344396" y="5886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27"/>
          <p:cNvGrpSpPr/>
          <p:nvPr/>
        </p:nvGrpSpPr>
        <p:grpSpPr>
          <a:xfrm>
            <a:off x="1218892" y="5854874"/>
            <a:ext cx="1901385" cy="1190462"/>
            <a:chOff x="457200" y="1466425"/>
            <a:chExt cx="776900" cy="486300"/>
          </a:xfrm>
        </p:grpSpPr>
        <p:sp>
          <p:nvSpPr>
            <p:cNvPr id="335" name="Google Shape;33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" name="Google Shape;33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27"/>
          <p:cNvSpPr txBox="1"/>
          <p:nvPr>
            <p:ph idx="5" type="subTitle"/>
          </p:nvPr>
        </p:nvSpPr>
        <p:spPr>
          <a:xfrm>
            <a:off x="0" y="5922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38" name="Google Shape;338;p27"/>
          <p:cNvSpPr/>
          <p:nvPr/>
        </p:nvSpPr>
        <p:spPr>
          <a:xfrm>
            <a:off x="3344396" y="7280067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1218892" y="7248540"/>
            <a:ext cx="1901385" cy="1190462"/>
            <a:chOff x="457200" y="1466425"/>
            <a:chExt cx="776900" cy="486300"/>
          </a:xfrm>
        </p:grpSpPr>
        <p:sp>
          <p:nvSpPr>
            <p:cNvPr id="340" name="Google Shape;34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" name="Google Shape;34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7"/>
          <p:cNvSpPr txBox="1"/>
          <p:nvPr>
            <p:ph idx="6" type="subTitle"/>
          </p:nvPr>
        </p:nvSpPr>
        <p:spPr>
          <a:xfrm>
            <a:off x="-333" y="7316600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3" name="Google Shape;343;p27"/>
          <p:cNvSpPr/>
          <p:nvPr/>
        </p:nvSpPr>
        <p:spPr>
          <a:xfrm>
            <a:off x="3344462" y="86737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27"/>
          <p:cNvGrpSpPr/>
          <p:nvPr/>
        </p:nvGrpSpPr>
        <p:grpSpPr>
          <a:xfrm>
            <a:off x="1218958" y="8642207"/>
            <a:ext cx="1901385" cy="1190462"/>
            <a:chOff x="457200" y="1466425"/>
            <a:chExt cx="776900" cy="486300"/>
          </a:xfrm>
        </p:grpSpPr>
        <p:sp>
          <p:nvSpPr>
            <p:cNvPr id="345" name="Google Shape;34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27"/>
          <p:cNvSpPr txBox="1"/>
          <p:nvPr>
            <p:ph idx="7" type="subTitle"/>
          </p:nvPr>
        </p:nvSpPr>
        <p:spPr>
          <a:xfrm>
            <a:off x="67" y="87102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8" name="Google Shape;348;p27"/>
          <p:cNvSpPr/>
          <p:nvPr/>
        </p:nvSpPr>
        <p:spPr>
          <a:xfrm>
            <a:off x="3344462" y="10067400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27"/>
          <p:cNvGrpSpPr/>
          <p:nvPr/>
        </p:nvGrpSpPr>
        <p:grpSpPr>
          <a:xfrm>
            <a:off x="1218958" y="10035874"/>
            <a:ext cx="1901385" cy="1190462"/>
            <a:chOff x="457200" y="1466425"/>
            <a:chExt cx="776900" cy="486300"/>
          </a:xfrm>
        </p:grpSpPr>
        <p:sp>
          <p:nvSpPr>
            <p:cNvPr id="350" name="Google Shape;350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27"/>
          <p:cNvSpPr txBox="1"/>
          <p:nvPr>
            <p:ph idx="8" type="subTitle"/>
          </p:nvPr>
        </p:nvSpPr>
        <p:spPr>
          <a:xfrm>
            <a:off x="-133" y="10103933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3" name="Google Shape;353;p27"/>
          <p:cNvSpPr/>
          <p:nvPr/>
        </p:nvSpPr>
        <p:spPr>
          <a:xfrm>
            <a:off x="3344462" y="11529133"/>
            <a:ext cx="203682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27"/>
          <p:cNvGrpSpPr/>
          <p:nvPr/>
        </p:nvGrpSpPr>
        <p:grpSpPr>
          <a:xfrm>
            <a:off x="1218958" y="11497607"/>
            <a:ext cx="1901385" cy="1190462"/>
            <a:chOff x="457200" y="1466425"/>
            <a:chExt cx="776900" cy="486300"/>
          </a:xfrm>
        </p:grpSpPr>
        <p:sp>
          <p:nvSpPr>
            <p:cNvPr id="355" name="Google Shape;355;p2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69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27"/>
          <p:cNvSpPr txBox="1"/>
          <p:nvPr>
            <p:ph idx="9" type="subTitle"/>
          </p:nvPr>
        </p:nvSpPr>
        <p:spPr>
          <a:xfrm>
            <a:off x="67" y="11565667"/>
            <a:ext cx="236466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9007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0" name="Google Shape;360;p2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361" name="Google Shape;361;p2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3" name="Google Shape;363;p2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2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65" name="Google Shape;365;p28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8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367" name="Google Shape;36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8"/>
          <p:cNvSpPr txBox="1"/>
          <p:nvPr>
            <p:ph idx="3" type="subTitle"/>
          </p:nvPr>
        </p:nvSpPr>
        <p:spPr>
          <a:xfrm>
            <a:off x="-32258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0" name="Google Shape;370;p28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372" name="Google Shape;37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8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75" name="Google Shape;375;p28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28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377" name="Google Shape;37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8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0" name="Google Shape;380;p28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382" name="Google Shape;38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28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85" name="Google Shape;385;p28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387" name="Google Shape;38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28"/>
          <p:cNvSpPr txBox="1"/>
          <p:nvPr>
            <p:ph idx="7" type="subTitle"/>
          </p:nvPr>
        </p:nvSpPr>
        <p:spPr>
          <a:xfrm>
            <a:off x="-32324" y="5694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0" name="Google Shape;390;p28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8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392" name="Google Shape;39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8"/>
          <p:cNvSpPr txBox="1"/>
          <p:nvPr>
            <p:ph idx="8" type="subTitle"/>
          </p:nvPr>
        </p:nvSpPr>
        <p:spPr>
          <a:xfrm>
            <a:off x="-32658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95" name="Google Shape;395;p28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8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397" name="Google Shape;397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28"/>
          <p:cNvSpPr txBox="1"/>
          <p:nvPr>
            <p:ph idx="9" type="subTitle"/>
          </p:nvPr>
        </p:nvSpPr>
        <p:spPr>
          <a:xfrm>
            <a:off x="-32791" y="3357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0" name="Google Shape;400;p28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28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02" name="Google Shape;402;p2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28"/>
          <p:cNvSpPr txBox="1"/>
          <p:nvPr>
            <p:ph idx="13" type="subTitle"/>
          </p:nvPr>
        </p:nvSpPr>
        <p:spPr>
          <a:xfrm>
            <a:off x="-32791" y="4525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07" name="Google Shape;407;p2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08" name="Google Shape;408;p2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2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0" name="Google Shape;410;p2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1" name="Google Shape;411;p2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2" name="Google Shape;412;p29"/>
          <p:cNvSpPr/>
          <p:nvPr/>
        </p:nvSpPr>
        <p:spPr>
          <a:xfrm>
            <a:off x="3143481" y="10328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9"/>
          <p:cNvGrpSpPr/>
          <p:nvPr/>
        </p:nvGrpSpPr>
        <p:grpSpPr>
          <a:xfrm>
            <a:off x="1219475" y="10328151"/>
            <a:ext cx="1606396" cy="1005814"/>
            <a:chOff x="457200" y="1466425"/>
            <a:chExt cx="776900" cy="486300"/>
          </a:xfrm>
        </p:grpSpPr>
        <p:sp>
          <p:nvSpPr>
            <p:cNvPr id="414" name="Google Shape;41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9"/>
          <p:cNvSpPr txBox="1"/>
          <p:nvPr>
            <p:ph idx="3" type="subTitle"/>
          </p:nvPr>
        </p:nvSpPr>
        <p:spPr>
          <a:xfrm>
            <a:off x="-32257" y="10328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17" name="Google Shape;417;p29"/>
          <p:cNvSpPr/>
          <p:nvPr/>
        </p:nvSpPr>
        <p:spPr>
          <a:xfrm>
            <a:off x="3143181" y="11496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9"/>
          <p:cNvGrpSpPr/>
          <p:nvPr/>
        </p:nvGrpSpPr>
        <p:grpSpPr>
          <a:xfrm>
            <a:off x="1219175" y="11496427"/>
            <a:ext cx="1606396" cy="1005814"/>
            <a:chOff x="457200" y="1466425"/>
            <a:chExt cx="776900" cy="486300"/>
          </a:xfrm>
        </p:grpSpPr>
        <p:sp>
          <p:nvSpPr>
            <p:cNvPr id="419" name="Google Shape;41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9"/>
          <p:cNvSpPr txBox="1"/>
          <p:nvPr>
            <p:ph idx="4" type="subTitle"/>
          </p:nvPr>
        </p:nvSpPr>
        <p:spPr>
          <a:xfrm>
            <a:off x="-32192" y="11496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2" name="Google Shape;422;p29"/>
          <p:cNvSpPr/>
          <p:nvPr/>
        </p:nvSpPr>
        <p:spPr>
          <a:xfrm>
            <a:off x="3143348" y="7991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9"/>
          <p:cNvGrpSpPr/>
          <p:nvPr/>
        </p:nvGrpSpPr>
        <p:grpSpPr>
          <a:xfrm>
            <a:off x="1219342" y="7991151"/>
            <a:ext cx="1606396" cy="1005814"/>
            <a:chOff x="457200" y="1466425"/>
            <a:chExt cx="776900" cy="486300"/>
          </a:xfrm>
        </p:grpSpPr>
        <p:sp>
          <p:nvSpPr>
            <p:cNvPr id="424" name="Google Shape;42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9"/>
          <p:cNvSpPr txBox="1"/>
          <p:nvPr>
            <p:ph idx="5" type="subTitle"/>
          </p:nvPr>
        </p:nvSpPr>
        <p:spPr>
          <a:xfrm>
            <a:off x="-32391" y="7991333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27" name="Google Shape;427;p29"/>
          <p:cNvSpPr/>
          <p:nvPr/>
        </p:nvSpPr>
        <p:spPr>
          <a:xfrm>
            <a:off x="3143048" y="9159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9"/>
          <p:cNvGrpSpPr/>
          <p:nvPr/>
        </p:nvGrpSpPr>
        <p:grpSpPr>
          <a:xfrm>
            <a:off x="1219042" y="9159427"/>
            <a:ext cx="1606396" cy="1005814"/>
            <a:chOff x="457200" y="1466425"/>
            <a:chExt cx="776900" cy="486300"/>
          </a:xfrm>
        </p:grpSpPr>
        <p:sp>
          <p:nvSpPr>
            <p:cNvPr id="429" name="Google Shape;42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9"/>
          <p:cNvSpPr txBox="1"/>
          <p:nvPr>
            <p:ph idx="6" type="subTitle"/>
          </p:nvPr>
        </p:nvSpPr>
        <p:spPr>
          <a:xfrm>
            <a:off x="-32392" y="9159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2" name="Google Shape;432;p29"/>
          <p:cNvSpPr/>
          <p:nvPr/>
        </p:nvSpPr>
        <p:spPr>
          <a:xfrm>
            <a:off x="3143415" y="5694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9"/>
          <p:cNvGrpSpPr/>
          <p:nvPr/>
        </p:nvGrpSpPr>
        <p:grpSpPr>
          <a:xfrm>
            <a:off x="1219408" y="5694151"/>
            <a:ext cx="1606396" cy="1005814"/>
            <a:chOff x="457200" y="1466425"/>
            <a:chExt cx="776900" cy="486300"/>
          </a:xfrm>
        </p:grpSpPr>
        <p:sp>
          <p:nvSpPr>
            <p:cNvPr id="434" name="Google Shape;43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9"/>
          <p:cNvSpPr txBox="1"/>
          <p:nvPr>
            <p:ph idx="7" type="subTitle"/>
          </p:nvPr>
        </p:nvSpPr>
        <p:spPr>
          <a:xfrm>
            <a:off x="467" y="5694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37" name="Google Shape;437;p29"/>
          <p:cNvSpPr/>
          <p:nvPr/>
        </p:nvSpPr>
        <p:spPr>
          <a:xfrm>
            <a:off x="3143115" y="6862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9"/>
          <p:cNvGrpSpPr/>
          <p:nvPr/>
        </p:nvGrpSpPr>
        <p:grpSpPr>
          <a:xfrm>
            <a:off x="1219108" y="6862427"/>
            <a:ext cx="1606396" cy="1005814"/>
            <a:chOff x="457200" y="1466425"/>
            <a:chExt cx="776900" cy="486300"/>
          </a:xfrm>
        </p:grpSpPr>
        <p:sp>
          <p:nvSpPr>
            <p:cNvPr id="439" name="Google Shape;43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9"/>
          <p:cNvSpPr txBox="1"/>
          <p:nvPr>
            <p:ph idx="8" type="subTitle"/>
          </p:nvPr>
        </p:nvSpPr>
        <p:spPr>
          <a:xfrm>
            <a:off x="-32791" y="6862667"/>
            <a:ext cx="236793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2" name="Google Shape;442;p29"/>
          <p:cNvSpPr/>
          <p:nvPr/>
        </p:nvSpPr>
        <p:spPr>
          <a:xfrm>
            <a:off x="3143281" y="3357024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29"/>
          <p:cNvGrpSpPr/>
          <p:nvPr/>
        </p:nvGrpSpPr>
        <p:grpSpPr>
          <a:xfrm>
            <a:off x="1219275" y="3357151"/>
            <a:ext cx="1606396" cy="1005814"/>
            <a:chOff x="457200" y="1466425"/>
            <a:chExt cx="776900" cy="486300"/>
          </a:xfrm>
        </p:grpSpPr>
        <p:sp>
          <p:nvSpPr>
            <p:cNvPr id="444" name="Google Shape;444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29"/>
          <p:cNvSpPr txBox="1"/>
          <p:nvPr>
            <p:ph idx="9" type="subTitle"/>
          </p:nvPr>
        </p:nvSpPr>
        <p:spPr>
          <a:xfrm>
            <a:off x="1" y="3357333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7" name="Google Shape;447;p29"/>
          <p:cNvSpPr/>
          <p:nvPr/>
        </p:nvSpPr>
        <p:spPr>
          <a:xfrm>
            <a:off x="3142981" y="4525300"/>
            <a:ext cx="205044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29"/>
          <p:cNvGrpSpPr/>
          <p:nvPr/>
        </p:nvGrpSpPr>
        <p:grpSpPr>
          <a:xfrm>
            <a:off x="1218975" y="4525427"/>
            <a:ext cx="1606396" cy="1005814"/>
            <a:chOff x="457200" y="1466425"/>
            <a:chExt cx="776900" cy="486300"/>
          </a:xfrm>
        </p:grpSpPr>
        <p:sp>
          <p:nvSpPr>
            <p:cNvPr id="449" name="Google Shape;449;p2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3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9"/>
          <p:cNvSpPr txBox="1"/>
          <p:nvPr>
            <p:ph idx="13" type="subTitle"/>
          </p:nvPr>
        </p:nvSpPr>
        <p:spPr>
          <a:xfrm>
            <a:off x="0" y="4525667"/>
            <a:ext cx="236466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6569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4" name="Google Shape;454;p3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55" name="Google Shape;455;p3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7" name="Google Shape;457;p3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9" name="Google Shape;459;p30"/>
          <p:cNvSpPr/>
          <p:nvPr/>
        </p:nvSpPr>
        <p:spPr>
          <a:xfrm flipH="1">
            <a:off x="1930911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0"/>
          <p:cNvSpPr txBox="1"/>
          <p:nvPr>
            <p:ph idx="3" type="subTitle"/>
          </p:nvPr>
        </p:nvSpPr>
        <p:spPr>
          <a:xfrm>
            <a:off x="1930897" y="5167539"/>
            <a:ext cx="6322500" cy="5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1" name="Google Shape;461;p30"/>
          <p:cNvGrpSpPr/>
          <p:nvPr/>
        </p:nvGrpSpPr>
        <p:grpSpPr>
          <a:xfrm>
            <a:off x="1218833" y="3586941"/>
            <a:ext cx="1421954" cy="1422613"/>
            <a:chOff x="457200" y="1378813"/>
            <a:chExt cx="695400" cy="695450"/>
          </a:xfrm>
        </p:grpSpPr>
        <p:sp>
          <p:nvSpPr>
            <p:cNvPr id="462" name="Google Shape;46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" name="Google Shape;463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30"/>
          <p:cNvGrpSpPr/>
          <p:nvPr/>
        </p:nvGrpSpPr>
        <p:grpSpPr>
          <a:xfrm>
            <a:off x="8608308" y="3586941"/>
            <a:ext cx="1421954" cy="1422613"/>
            <a:chOff x="457200" y="1378813"/>
            <a:chExt cx="695400" cy="695450"/>
          </a:xfrm>
        </p:grpSpPr>
        <p:sp>
          <p:nvSpPr>
            <p:cNvPr id="465" name="Google Shape;465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" name="Google Shape;466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" name="Google Shape;467;p30"/>
          <p:cNvSpPr/>
          <p:nvPr/>
        </p:nvSpPr>
        <p:spPr>
          <a:xfrm flipH="1">
            <a:off x="9320386" y="5167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0"/>
          <p:cNvSpPr txBox="1"/>
          <p:nvPr>
            <p:ph idx="4" type="subTitle"/>
          </p:nvPr>
        </p:nvSpPr>
        <p:spPr>
          <a:xfrm>
            <a:off x="9320372" y="5167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grpSp>
        <p:nvGrpSpPr>
          <p:cNvPr id="469" name="Google Shape;469;p30"/>
          <p:cNvGrpSpPr/>
          <p:nvPr/>
        </p:nvGrpSpPr>
        <p:grpSpPr>
          <a:xfrm>
            <a:off x="16353290" y="3588941"/>
            <a:ext cx="1421954" cy="1422613"/>
            <a:chOff x="457200" y="1378813"/>
            <a:chExt cx="695400" cy="695450"/>
          </a:xfrm>
        </p:grpSpPr>
        <p:sp>
          <p:nvSpPr>
            <p:cNvPr id="470" name="Google Shape;470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6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56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3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30"/>
          <p:cNvSpPr/>
          <p:nvPr/>
        </p:nvSpPr>
        <p:spPr>
          <a:xfrm flipH="1">
            <a:off x="17065368" y="5169400"/>
            <a:ext cx="6474300" cy="710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0"/>
          <p:cNvSpPr txBox="1"/>
          <p:nvPr>
            <p:ph idx="5" type="subTitle"/>
          </p:nvPr>
        </p:nvSpPr>
        <p:spPr>
          <a:xfrm>
            <a:off x="17065355" y="5169565"/>
            <a:ext cx="6322500" cy="71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27057" y="3154800"/>
            <a:ext cx="2206013" cy="976432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1"/>
          <p:cNvSpPr/>
          <p:nvPr/>
        </p:nvSpPr>
        <p:spPr>
          <a:xfrm>
            <a:off x="2869453" y="3796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78" name="Google Shape;478;p3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79" name="Google Shape;479;p3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3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1" name="Google Shape;481;p3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3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3" name="Google Shape;483;p31"/>
          <p:cNvSpPr/>
          <p:nvPr/>
        </p:nvSpPr>
        <p:spPr>
          <a:xfrm>
            <a:off x="1218900" y="3790141"/>
            <a:ext cx="1422000" cy="12711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31"/>
          <p:cNvSpPr/>
          <p:nvPr/>
        </p:nvSpPr>
        <p:spPr>
          <a:xfrm rot="10800000">
            <a:off x="1581906" y="4826902"/>
            <a:ext cx="695897" cy="385851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"/>
          <p:cNvSpPr txBox="1"/>
          <p:nvPr>
            <p:ph idx="3" type="subTitle"/>
          </p:nvPr>
        </p:nvSpPr>
        <p:spPr>
          <a:xfrm>
            <a:off x="-32791" y="5695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6" name="Google Shape;486;p31"/>
          <p:cNvSpPr txBox="1"/>
          <p:nvPr>
            <p:ph idx="4" type="subTitle"/>
          </p:nvPr>
        </p:nvSpPr>
        <p:spPr>
          <a:xfrm>
            <a:off x="2869453" y="3795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87" name="Google Shape;487;p31"/>
          <p:cNvSpPr/>
          <p:nvPr/>
        </p:nvSpPr>
        <p:spPr>
          <a:xfrm>
            <a:off x="14810609" y="3802133"/>
            <a:ext cx="8379300" cy="1269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1"/>
          <p:cNvGrpSpPr/>
          <p:nvPr/>
        </p:nvGrpSpPr>
        <p:grpSpPr>
          <a:xfrm>
            <a:off x="13160055" y="3796141"/>
            <a:ext cx="1421954" cy="1422613"/>
            <a:chOff x="457200" y="1378813"/>
            <a:chExt cx="695400" cy="695450"/>
          </a:xfrm>
        </p:grpSpPr>
        <p:sp>
          <p:nvSpPr>
            <p:cNvPr id="489" name="Google Shape;48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31"/>
          <p:cNvSpPr txBox="1"/>
          <p:nvPr>
            <p:ph idx="5" type="subTitle"/>
          </p:nvPr>
        </p:nvSpPr>
        <p:spPr>
          <a:xfrm>
            <a:off x="11908365" y="5701600"/>
            <a:ext cx="11459400" cy="6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2" name="Google Shape;492;p31"/>
          <p:cNvSpPr txBox="1"/>
          <p:nvPr>
            <p:ph idx="6" type="subTitle"/>
          </p:nvPr>
        </p:nvSpPr>
        <p:spPr>
          <a:xfrm>
            <a:off x="14810609" y="3801933"/>
            <a:ext cx="81516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8757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3" name="Google Shape;493;p31"/>
          <p:cNvSpPr txBox="1"/>
          <p:nvPr>
            <p:ph idx="7" type="subTitle"/>
          </p:nvPr>
        </p:nvSpPr>
        <p:spPr>
          <a:xfrm>
            <a:off x="1218882" y="3730752"/>
            <a:ext cx="14220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4" name="Google Shape;494;p31"/>
          <p:cNvSpPr txBox="1"/>
          <p:nvPr>
            <p:ph idx="8" type="subTitle"/>
          </p:nvPr>
        </p:nvSpPr>
        <p:spPr>
          <a:xfrm>
            <a:off x="13159972" y="3730752"/>
            <a:ext cx="1422000" cy="14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sp>
        <p:nvSpPr>
          <p:cNvPr id="22" name="Google Shape;22;p5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5" name="Google Shape;25;p5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26" name="Google Shape;26;p5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27" name="Google Shape;2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089" y="3283233"/>
            <a:ext cx="6094420" cy="4540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97" name="Google Shape;497;p3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498" name="Google Shape;498;p3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3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0" name="Google Shape;500;p3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3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02" name="Google Shape;502;p32"/>
          <p:cNvSpPr/>
          <p:nvPr/>
        </p:nvSpPr>
        <p:spPr>
          <a:xfrm>
            <a:off x="1066522" y="33406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3173973" y="34042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3021813" y="34042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2"/>
          <p:cNvSpPr/>
          <p:nvPr/>
        </p:nvSpPr>
        <p:spPr>
          <a:xfrm flipH="1">
            <a:off x="1218757" y="52330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"/>
          <p:cNvSpPr/>
          <p:nvPr/>
        </p:nvSpPr>
        <p:spPr>
          <a:xfrm flipH="1">
            <a:off x="2335417" y="52330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2"/>
          <p:cNvSpPr/>
          <p:nvPr/>
        </p:nvSpPr>
        <p:spPr>
          <a:xfrm>
            <a:off x="21152890" y="51694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8" name="Google Shape;508;p32"/>
          <p:cNvSpPr/>
          <p:nvPr/>
        </p:nvSpPr>
        <p:spPr>
          <a:xfrm>
            <a:off x="1218883" y="6993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9" name="Google Shape;509;p32"/>
          <p:cNvSpPr/>
          <p:nvPr/>
        </p:nvSpPr>
        <p:spPr>
          <a:xfrm>
            <a:off x="3174989" y="7056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2"/>
          <p:cNvSpPr/>
          <p:nvPr/>
        </p:nvSpPr>
        <p:spPr>
          <a:xfrm>
            <a:off x="3022829" y="7056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"/>
          <p:cNvSpPr/>
          <p:nvPr/>
        </p:nvSpPr>
        <p:spPr>
          <a:xfrm flipH="1">
            <a:off x="1371117" y="9088600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2"/>
          <p:cNvSpPr/>
          <p:nvPr/>
        </p:nvSpPr>
        <p:spPr>
          <a:xfrm flipH="1">
            <a:off x="2487777" y="9088600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2"/>
          <p:cNvSpPr/>
          <p:nvPr/>
        </p:nvSpPr>
        <p:spPr>
          <a:xfrm>
            <a:off x="21305250" y="9025000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4" name="Google Shape;514;p32"/>
          <p:cNvSpPr/>
          <p:nvPr/>
        </p:nvSpPr>
        <p:spPr>
          <a:xfrm>
            <a:off x="1168096" y="10921033"/>
            <a:ext cx="2107500" cy="1702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5" name="Google Shape;515;p32"/>
          <p:cNvSpPr/>
          <p:nvPr/>
        </p:nvSpPr>
        <p:spPr>
          <a:xfrm>
            <a:off x="3174989" y="10984633"/>
            <a:ext cx="19934100" cy="15753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2"/>
          <p:cNvSpPr/>
          <p:nvPr/>
        </p:nvSpPr>
        <p:spPr>
          <a:xfrm>
            <a:off x="3022829" y="10984633"/>
            <a:ext cx="18969600" cy="15753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2"/>
          <p:cNvSpPr txBox="1"/>
          <p:nvPr>
            <p:ph idx="3" type="subTitle"/>
          </p:nvPr>
        </p:nvSpPr>
        <p:spPr>
          <a:xfrm>
            <a:off x="-32458" y="3380133"/>
            <a:ext cx="198204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8" name="Google Shape;518;p32"/>
          <p:cNvSpPr txBox="1"/>
          <p:nvPr>
            <p:ph idx="4" type="subTitle"/>
          </p:nvPr>
        </p:nvSpPr>
        <p:spPr>
          <a:xfrm>
            <a:off x="467" y="5186567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19" name="Google Shape;519;p32"/>
          <p:cNvSpPr txBox="1"/>
          <p:nvPr>
            <p:ph idx="5" type="subTitle"/>
          </p:nvPr>
        </p:nvSpPr>
        <p:spPr>
          <a:xfrm>
            <a:off x="-32458" y="70618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0" name="Google Shape;520;p32"/>
          <p:cNvSpPr txBox="1"/>
          <p:nvPr>
            <p:ph idx="6" type="subTitle"/>
          </p:nvPr>
        </p:nvSpPr>
        <p:spPr>
          <a:xfrm>
            <a:off x="-32458" y="9052400"/>
            <a:ext cx="243777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19000" spcFirstLastPara="1" rIns="4144550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1" name="Google Shape;521;p32"/>
          <p:cNvSpPr txBox="1"/>
          <p:nvPr>
            <p:ph idx="7" type="subTitle"/>
          </p:nvPr>
        </p:nvSpPr>
        <p:spPr>
          <a:xfrm>
            <a:off x="467" y="10984600"/>
            <a:ext cx="24443100" cy="15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  <p15:guide id="2" pos="14556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25" name="Google Shape;525;p3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26" name="Google Shape;526;p3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8" name="Google Shape;528;p3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0" name="Google Shape;530;p33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1" name="Google Shape;531;p33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3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3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3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5" name="Google Shape;535;p33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36" name="Google Shape;536;p33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37" name="Google Shape;537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938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4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4" name="Google Shape;544;p3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45" name="Google Shape;545;p3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47" name="Google Shape;547;p3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49" name="Google Shape;549;p34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0" name="Google Shape;550;p34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4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4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4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4" name="Google Shape;554;p34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5" name="Google Shape;555;p34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56" name="Google Shape;55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938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219361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5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3" name="Google Shape;563;p3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64" name="Google Shape;564;p3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6" name="Google Shape;566;p3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8" name="Google Shape;568;p35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9" name="Google Shape;569;p35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5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5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5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3" name="Google Shape;573;p35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74" name="Google Shape;574;p35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75" name="Google Shape;575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7408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938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8149861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52516" y="10444195"/>
            <a:ext cx="2094299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6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2" name="Google Shape;582;p3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583" name="Google Shape;583;p3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5" name="Google Shape;585;p3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3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7" name="Google Shape;587;p36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88" name="Google Shape;588;p36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6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6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2" name="Google Shape;592;p36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93" name="Google Shape;593;p36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594" name="Google Shape;594;p3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7408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938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8149861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52516" y="10444195"/>
            <a:ext cx="2094299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7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1" name="Google Shape;601;p3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02" name="Google Shape;602;p3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04" name="Google Shape;604;p3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3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6" name="Google Shape;606;p37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07" name="Google Shape;607;p37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7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7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7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1" name="Google Shape;611;p37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2" name="Google Shape;612;p37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13" name="Google Shape;613;p37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7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15" name="Google Shape;61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3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5360928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90473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3" name="Google Shape;623;p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24" name="Google Shape;624;p3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6" name="Google Shape;626;p3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7" name="Google Shape;627;p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8" name="Google Shape;628;p38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29" name="Google Shape;629;p38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8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8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3" name="Google Shape;633;p38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4" name="Google Shape;634;p38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35" name="Google Shape;635;p38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8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37" name="Google Shape;63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3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1145750" y="5360928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1145750" y="90473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9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5" name="Google Shape;645;p3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46" name="Google Shape;646;p3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7" name="Google Shape;647;p3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8" name="Google Shape;648;p3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9" name="Google Shape;649;p3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0" name="Google Shape;650;p39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1" name="Google Shape;651;p39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39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9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9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5" name="Google Shape;655;p39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6" name="Google Shape;656;p39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7" name="Google Shape;657;p39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59" name="Google Shape;659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504095"/>
            <a:ext cx="2094299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3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53609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7203328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9047395"/>
            <a:ext cx="2094297" cy="161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10875461"/>
            <a:ext cx="2094297" cy="1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0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67" name="Google Shape;667;p4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68" name="Google Shape;668;p4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4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70" name="Google Shape;670;p4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4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2" name="Google Shape;672;p40"/>
          <p:cNvSpPr txBox="1"/>
          <p:nvPr>
            <p:ph idx="3" type="subTitle"/>
          </p:nvPr>
        </p:nvSpPr>
        <p:spPr>
          <a:xfrm>
            <a:off x="67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3" name="Google Shape;673;p40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0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0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0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7" name="Google Shape;677;p40"/>
          <p:cNvSpPr txBox="1"/>
          <p:nvPr>
            <p:ph idx="5" type="subTitle"/>
          </p:nvPr>
        </p:nvSpPr>
        <p:spPr>
          <a:xfrm>
            <a:off x="267" y="71874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8" name="Google Shape;678;p40"/>
          <p:cNvSpPr txBox="1"/>
          <p:nvPr>
            <p:ph idx="6" type="subTitle"/>
          </p:nvPr>
        </p:nvSpPr>
        <p:spPr>
          <a:xfrm>
            <a:off x="-32791" y="90282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79" name="Google Shape;679;p40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0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681" name="Google Shape;681;p4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1145750" y="3504095"/>
            <a:ext cx="2094299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4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1145750" y="53609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4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1145750" y="7203328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1145750" y="9047395"/>
            <a:ext cx="2094298" cy="161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1145750" y="10875461"/>
            <a:ext cx="2094298" cy="1617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41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89" name="Google Shape;689;p4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690" name="Google Shape;690;p4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4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2" name="Google Shape;692;p4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4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4" name="Google Shape;694;p41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95" name="Google Shape;695;p41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1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41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1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1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1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1" name="Google Shape;701;p41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2" name="Google Shape;702;p41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3" name="Google Shape;703;p41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04" name="Google Shape;704;p41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05" name="Google Shape;7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4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4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4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6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6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4" name="Google Shape;34;p6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35" name="Google Shape;35;p6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888" y="2822800"/>
            <a:ext cx="6825749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4" name="Google Shape;714;p4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15" name="Google Shape;715;p4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6" name="Google Shape;716;p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17" name="Google Shape;717;p4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4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19" name="Google Shape;719;p42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0" name="Google Shape;720;p42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2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2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2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2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2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6" name="Google Shape;726;p42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7" name="Google Shape;727;p42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8" name="Google Shape;728;p42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29" name="Google Shape;729;p42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30" name="Google Shape;73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39" name="Google Shape;739;p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40" name="Google Shape;740;p4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4" name="Google Shape;744;p4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5" name="Google Shape;745;p43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3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3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3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3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3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1" name="Google Shape;751;p43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2" name="Google Shape;752;p43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3" name="Google Shape;753;p43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4" name="Google Shape;754;p43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55" name="Google Shape;755;p4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1145750" y="3364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1145750" y="49302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1145750" y="6506459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1145750" y="81092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1145750" y="9658992"/>
            <a:ext cx="1540411" cy="1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1145750" y="11208725"/>
            <a:ext cx="1540411" cy="119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4"/>
          <p:cNvSpPr/>
          <p:nvPr/>
        </p:nvSpPr>
        <p:spPr>
          <a:xfrm>
            <a:off x="3042607" y="33008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4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4" name="Google Shape;764;p44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65" name="Google Shape;765;p44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6" name="Google Shape;766;p4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7" name="Google Shape;767;p44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44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69" name="Google Shape;769;p44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0" name="Google Shape;770;p44"/>
          <p:cNvSpPr/>
          <p:nvPr/>
        </p:nvSpPr>
        <p:spPr>
          <a:xfrm>
            <a:off x="3042807" y="4877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4"/>
          <p:cNvSpPr/>
          <p:nvPr/>
        </p:nvSpPr>
        <p:spPr>
          <a:xfrm>
            <a:off x="3042807" y="64532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4"/>
          <p:cNvSpPr/>
          <p:nvPr/>
        </p:nvSpPr>
        <p:spPr>
          <a:xfrm>
            <a:off x="3042807" y="80294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4"/>
          <p:cNvSpPr/>
          <p:nvPr/>
        </p:nvSpPr>
        <p:spPr>
          <a:xfrm>
            <a:off x="3042607" y="9605733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4"/>
          <p:cNvSpPr/>
          <p:nvPr/>
        </p:nvSpPr>
        <p:spPr>
          <a:xfrm>
            <a:off x="3042807" y="11182067"/>
            <a:ext cx="206034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4"/>
          <p:cNvSpPr txBox="1"/>
          <p:nvPr>
            <p:ph idx="4" type="subTitle"/>
          </p:nvPr>
        </p:nvSpPr>
        <p:spPr>
          <a:xfrm>
            <a:off x="-32258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6" name="Google Shape;776;p44"/>
          <p:cNvSpPr txBox="1"/>
          <p:nvPr>
            <p:ph idx="5" type="subTitle"/>
          </p:nvPr>
        </p:nvSpPr>
        <p:spPr>
          <a:xfrm>
            <a:off x="-32525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7" name="Google Shape;777;p44"/>
          <p:cNvSpPr txBox="1"/>
          <p:nvPr>
            <p:ph idx="6" type="subTitle"/>
          </p:nvPr>
        </p:nvSpPr>
        <p:spPr>
          <a:xfrm>
            <a:off x="-32658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8" name="Google Shape;778;p44"/>
          <p:cNvSpPr txBox="1"/>
          <p:nvPr>
            <p:ph idx="7" type="subTitle"/>
          </p:nvPr>
        </p:nvSpPr>
        <p:spPr>
          <a:xfrm>
            <a:off x="-32325" y="96589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79" name="Google Shape;779;p44"/>
          <p:cNvSpPr txBox="1"/>
          <p:nvPr>
            <p:ph idx="8" type="subTitle"/>
          </p:nvPr>
        </p:nvSpPr>
        <p:spPr>
          <a:xfrm>
            <a:off x="-32325" y="112963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77880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780" name="Google Shape;780;p4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1145750" y="3364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1145750" y="49302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1145750" y="6506459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1145750" y="81092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1145750" y="9658992"/>
            <a:ext cx="1540411" cy="1190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1145750" y="11208725"/>
            <a:ext cx="1540411" cy="119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5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89" name="Google Shape;789;p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790" name="Google Shape;790;p45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1" name="Google Shape;791;p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92" name="Google Shape;792;p45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3" name="Google Shape;793;p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4" name="Google Shape;794;p45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5" name="Google Shape;795;p45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5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7" name="Google Shape;797;p45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45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99" name="Google Shape;799;p45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45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1" name="Google Shape;801;p45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45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3" name="Google Shape;803;p45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5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05" name="Google Shape;805;p45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5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07" name="Google Shape;80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1145750" y="10119360"/>
            <a:ext cx="1388917" cy="10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6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7" name="Google Shape;817;p4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18" name="Google Shape;818;p4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4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0" name="Google Shape;820;p4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6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2" name="Google Shape;822;p46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3" name="Google Shape;823;p46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6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5" name="Google Shape;825;p46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6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7" name="Google Shape;827;p46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6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29" name="Google Shape;829;p46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6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1" name="Google Shape;831;p46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6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33" name="Google Shape;833;p46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6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35" name="Google Shape;83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124233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0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8816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347100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8740767"/>
            <a:ext cx="1389525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119360"/>
            <a:ext cx="1388916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82400"/>
            <a:ext cx="1388916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7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45" name="Google Shape;845;p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46" name="Google Shape;846;p47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8" name="Google Shape;848;p47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9" name="Google Shape;849;p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0" name="Google Shape;850;p47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1" name="Google Shape;851;p47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7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3" name="Google Shape;853;p47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47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5" name="Google Shape;855;p47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47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7" name="Google Shape;857;p47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7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59" name="Google Shape;859;p47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7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61" name="Google Shape;861;p47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7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63" name="Google Shape;86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0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73471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8"/>
          <p:cNvSpPr/>
          <p:nvPr/>
        </p:nvSpPr>
        <p:spPr>
          <a:xfrm>
            <a:off x="2786008" y="30976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3" name="Google Shape;873;p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874" name="Google Shape;874;p4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5" name="Google Shape;875;p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76" name="Google Shape;876;p4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8" name="Google Shape;878;p48"/>
          <p:cNvSpPr txBox="1"/>
          <p:nvPr>
            <p:ph idx="3" type="subTitle"/>
          </p:nvPr>
        </p:nvSpPr>
        <p:spPr>
          <a:xfrm>
            <a:off x="0" y="31342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79" name="Google Shape;879;p48"/>
          <p:cNvSpPr/>
          <p:nvPr/>
        </p:nvSpPr>
        <p:spPr>
          <a:xfrm>
            <a:off x="2786474" y="44913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8"/>
          <p:cNvSpPr txBox="1"/>
          <p:nvPr>
            <p:ph idx="4" type="subTitle"/>
          </p:nvPr>
        </p:nvSpPr>
        <p:spPr>
          <a:xfrm>
            <a:off x="666" y="4527867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1" name="Google Shape;881;p48"/>
          <p:cNvSpPr/>
          <p:nvPr/>
        </p:nvSpPr>
        <p:spPr>
          <a:xfrm>
            <a:off x="2786141" y="5886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8"/>
          <p:cNvSpPr txBox="1"/>
          <p:nvPr>
            <p:ph idx="5" type="subTitle"/>
          </p:nvPr>
        </p:nvSpPr>
        <p:spPr>
          <a:xfrm>
            <a:off x="0" y="59229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3" name="Google Shape;883;p48"/>
          <p:cNvSpPr/>
          <p:nvPr/>
        </p:nvSpPr>
        <p:spPr>
          <a:xfrm>
            <a:off x="2786141" y="7280067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8"/>
          <p:cNvSpPr txBox="1"/>
          <p:nvPr>
            <p:ph idx="6" type="subTitle"/>
          </p:nvPr>
        </p:nvSpPr>
        <p:spPr>
          <a:xfrm>
            <a:off x="-666" y="73166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5" name="Google Shape;885;p48"/>
          <p:cNvSpPr/>
          <p:nvPr/>
        </p:nvSpPr>
        <p:spPr>
          <a:xfrm>
            <a:off x="2786208" y="86737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8"/>
          <p:cNvSpPr txBox="1"/>
          <p:nvPr>
            <p:ph idx="7" type="subTitle"/>
          </p:nvPr>
        </p:nvSpPr>
        <p:spPr>
          <a:xfrm>
            <a:off x="0" y="87102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7" name="Google Shape;887;p48"/>
          <p:cNvSpPr/>
          <p:nvPr/>
        </p:nvSpPr>
        <p:spPr>
          <a:xfrm>
            <a:off x="2786208" y="10067400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8"/>
          <p:cNvSpPr txBox="1"/>
          <p:nvPr>
            <p:ph idx="8" type="subTitle"/>
          </p:nvPr>
        </p:nvSpPr>
        <p:spPr>
          <a:xfrm>
            <a:off x="-133" y="10103933"/>
            <a:ext cx="24377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89" name="Google Shape;889;p48"/>
          <p:cNvSpPr/>
          <p:nvPr/>
        </p:nvSpPr>
        <p:spPr>
          <a:xfrm>
            <a:off x="2786208" y="11529133"/>
            <a:ext cx="20926500" cy="1190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8"/>
          <p:cNvSpPr txBox="1"/>
          <p:nvPr>
            <p:ph idx="9" type="subTitle"/>
          </p:nvPr>
        </p:nvSpPr>
        <p:spPr>
          <a:xfrm>
            <a:off x="67" y="11565667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535050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891" name="Google Shape;891;p4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124233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067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881600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7347100"/>
            <a:ext cx="1389526" cy="105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8740767"/>
            <a:ext cx="1389526" cy="1056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1145750" y="10119360"/>
            <a:ext cx="1388917" cy="104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1145750" y="11582400"/>
            <a:ext cx="1388917" cy="1048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9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0" name="Google Shape;900;p49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01" name="Google Shape;901;p49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03" name="Google Shape;903;p49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9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5" name="Google Shape;905;p49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9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7" name="Google Shape;907;p49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9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09" name="Google Shape;909;p49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9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1" name="Google Shape;911;p49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9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3" name="Google Shape;913;p49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9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5" name="Google Shape;915;p49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9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7" name="Google Shape;917;p49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9"/>
          <p:cNvSpPr txBox="1"/>
          <p:nvPr>
            <p:ph idx="9" type="subTitle"/>
          </p:nvPr>
        </p:nvSpPr>
        <p:spPr>
          <a:xfrm>
            <a:off x="0" y="3357333"/>
            <a:ext cx="229155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19" name="Google Shape;919;p49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9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21" name="Google Shape;921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145750" y="4559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1145750" y="6872808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1145750" y="9168384"/>
            <a:ext cx="1267637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1145750" y="11505768"/>
            <a:ext cx="1267637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1" name="Google Shape;931;p50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32" name="Google Shape;932;p5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5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4" name="Google Shape;934;p5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50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6" name="Google Shape;936;p50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0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38" name="Google Shape;938;p50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0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0" name="Google Shape;940;p50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0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2" name="Google Shape;942;p50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0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4" name="Google Shape;944;p50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0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6" name="Google Shape;946;p50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0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48" name="Google Shape;948;p50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0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50" name="Google Shape;950;p50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0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52" name="Google Shape;952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5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2" name="Google Shape;962;p5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63" name="Google Shape;963;p5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5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65" name="Google Shape;965;p5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5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7" name="Google Shape;967;p51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51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69" name="Google Shape;969;p51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51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1" name="Google Shape;971;p51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51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3" name="Google Shape;973;p51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51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5" name="Google Shape;975;p51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51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7" name="Google Shape;977;p51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51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79" name="Google Shape;979;p51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51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81" name="Google Shape;981;p51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51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983" name="Google Shape;983;p5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5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45" name="Google Shape;45;p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072384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5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3" name="Google Shape;993;p5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cxnSp>
        <p:nvCxnSpPr>
          <p:cNvPr id="994" name="Google Shape;994;p5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5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6" name="Google Shape;996;p5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7" name="Google Shape;997;p5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998" name="Google Shape;998;p52"/>
          <p:cNvSpPr/>
          <p:nvPr/>
        </p:nvSpPr>
        <p:spPr>
          <a:xfrm>
            <a:off x="2676437" y="10328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52"/>
          <p:cNvSpPr txBox="1"/>
          <p:nvPr>
            <p:ph idx="3" type="subTitle"/>
          </p:nvPr>
        </p:nvSpPr>
        <p:spPr>
          <a:xfrm>
            <a:off x="-65583" y="10328200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0" name="Google Shape;1000;p52"/>
          <p:cNvSpPr/>
          <p:nvPr/>
        </p:nvSpPr>
        <p:spPr>
          <a:xfrm>
            <a:off x="2676103" y="11496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52"/>
          <p:cNvSpPr txBox="1"/>
          <p:nvPr>
            <p:ph idx="4" type="subTitle"/>
          </p:nvPr>
        </p:nvSpPr>
        <p:spPr>
          <a:xfrm>
            <a:off x="0" y="11496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2" name="Google Shape;1002;p52"/>
          <p:cNvSpPr/>
          <p:nvPr/>
        </p:nvSpPr>
        <p:spPr>
          <a:xfrm>
            <a:off x="2676303" y="7991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52"/>
          <p:cNvSpPr txBox="1"/>
          <p:nvPr>
            <p:ph idx="5" type="subTitle"/>
          </p:nvPr>
        </p:nvSpPr>
        <p:spPr>
          <a:xfrm>
            <a:off x="-400" y="7991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4" name="Google Shape;1004;p52"/>
          <p:cNvSpPr/>
          <p:nvPr/>
        </p:nvSpPr>
        <p:spPr>
          <a:xfrm>
            <a:off x="2675970" y="9159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52"/>
          <p:cNvSpPr txBox="1"/>
          <p:nvPr>
            <p:ph idx="6" type="subTitle"/>
          </p:nvPr>
        </p:nvSpPr>
        <p:spPr>
          <a:xfrm>
            <a:off x="0" y="9159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6" name="Google Shape;1006;p52"/>
          <p:cNvSpPr/>
          <p:nvPr/>
        </p:nvSpPr>
        <p:spPr>
          <a:xfrm>
            <a:off x="2676370" y="5694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52"/>
          <p:cNvSpPr txBox="1"/>
          <p:nvPr>
            <p:ph idx="7" type="subTitle"/>
          </p:nvPr>
        </p:nvSpPr>
        <p:spPr>
          <a:xfrm>
            <a:off x="-65916" y="5694333"/>
            <a:ext cx="243777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08" name="Google Shape;1008;p52"/>
          <p:cNvSpPr/>
          <p:nvPr/>
        </p:nvSpPr>
        <p:spPr>
          <a:xfrm>
            <a:off x="2676036" y="6862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52"/>
          <p:cNvSpPr txBox="1"/>
          <p:nvPr>
            <p:ph idx="8" type="subTitle"/>
          </p:nvPr>
        </p:nvSpPr>
        <p:spPr>
          <a:xfrm>
            <a:off x="0" y="6862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0" name="Google Shape;1010;p52"/>
          <p:cNvSpPr/>
          <p:nvPr/>
        </p:nvSpPr>
        <p:spPr>
          <a:xfrm>
            <a:off x="2676037" y="3357000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52"/>
          <p:cNvSpPr txBox="1"/>
          <p:nvPr>
            <p:ph idx="9" type="subTitle"/>
          </p:nvPr>
        </p:nvSpPr>
        <p:spPr>
          <a:xfrm>
            <a:off x="0" y="3357333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12" name="Google Shape;1012;p52"/>
          <p:cNvSpPr/>
          <p:nvPr/>
        </p:nvSpPr>
        <p:spPr>
          <a:xfrm>
            <a:off x="2676036" y="4525333"/>
            <a:ext cx="20971200" cy="10056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52"/>
          <p:cNvSpPr txBox="1"/>
          <p:nvPr>
            <p:ph idx="13" type="subTitle"/>
          </p:nvPr>
        </p:nvSpPr>
        <p:spPr>
          <a:xfrm>
            <a:off x="0" y="4525667"/>
            <a:ext cx="24377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315625" spcFirstLastPara="1" rIns="12190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pic>
        <p:nvPicPr>
          <p:cNvPr id="1014" name="Google Shape;1014;p5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1145750" y="3364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5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1145750" y="4559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5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1145750" y="567799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5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1145750" y="6872808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5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1145750" y="7997952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5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1145750" y="9168384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5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1145750" y="10338816"/>
            <a:ext cx="1267638" cy="963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5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1145750" y="11505768"/>
            <a:ext cx="1267638" cy="96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9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731409" y="76820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-US" sz="9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9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0" name="Google Shape;10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9806" y="3048000"/>
            <a:ext cx="3258038" cy="4368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55"/>
          <p:cNvSpPr txBox="1"/>
          <p:nvPr/>
        </p:nvSpPr>
        <p:spPr>
          <a:xfrm>
            <a:off x="-67" y="25194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4" name="Google Shape;1034;p55"/>
          <p:cNvCxnSpPr/>
          <p:nvPr/>
        </p:nvCxnSpPr>
        <p:spPr>
          <a:xfrm>
            <a:off x="6146399" y="53384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77573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56"/>
          <p:cNvSpPr txBox="1"/>
          <p:nvPr/>
        </p:nvSpPr>
        <p:spPr>
          <a:xfrm>
            <a:off x="-67" y="1097067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1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9" name="Google Shape;1039;p56"/>
          <p:cNvCxnSpPr/>
          <p:nvPr/>
        </p:nvCxnSpPr>
        <p:spPr>
          <a:xfrm>
            <a:off x="6146399" y="3916000"/>
            <a:ext cx="12084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4" name="Google Shape;1044;p57"/>
          <p:cNvSpPr txBox="1"/>
          <p:nvPr>
            <p:ph type="title"/>
          </p:nvPr>
        </p:nvSpPr>
        <p:spPr>
          <a:xfrm>
            <a:off x="9446339" y="7111733"/>
            <a:ext cx="148353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045" name="Google Shape;1045;p57"/>
          <p:cNvSpPr txBox="1"/>
          <p:nvPr/>
        </p:nvSpPr>
        <p:spPr>
          <a:xfrm>
            <a:off x="9446139" y="55688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7"/>
          <p:cNvCxnSpPr/>
          <p:nvPr/>
        </p:nvCxnSpPr>
        <p:spPr>
          <a:xfrm>
            <a:off x="12515940" y="71117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7"/>
          <p:cNvSpPr/>
          <p:nvPr/>
        </p:nvSpPr>
        <p:spPr>
          <a:xfrm>
            <a:off x="15515358" y="23824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7"/>
          <p:cNvSpPr/>
          <p:nvPr/>
        </p:nvSpPr>
        <p:spPr>
          <a:xfrm flipH="1" rot="-5400000">
            <a:off x="16342144" y="30922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950">
          <p15:clr>
            <a:srgbClr val="FA7B17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67" y="-37"/>
            <a:ext cx="24377650" cy="1371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5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FFFFFF"/>
                </a:solidFill>
              </a:defRPr>
            </a:lvl1pPr>
            <a:lvl2pPr lvl="1" rtl="0">
              <a:buNone/>
              <a:defRPr sz="1600">
                <a:solidFill>
                  <a:srgbClr val="FFFFFF"/>
                </a:solidFill>
              </a:defRPr>
            </a:lvl2pPr>
            <a:lvl3pPr lvl="2" rtl="0">
              <a:buNone/>
              <a:defRPr sz="1600">
                <a:solidFill>
                  <a:srgbClr val="FFFFFF"/>
                </a:solidFill>
              </a:defRPr>
            </a:lvl3pPr>
            <a:lvl4pPr lvl="3" rtl="0">
              <a:buNone/>
              <a:defRPr sz="1600">
                <a:solidFill>
                  <a:srgbClr val="FFFFFF"/>
                </a:solidFill>
              </a:defRPr>
            </a:lvl4pPr>
            <a:lvl5pPr lvl="4" rtl="0">
              <a:buNone/>
              <a:defRPr sz="1600">
                <a:solidFill>
                  <a:srgbClr val="FFFFFF"/>
                </a:solidFill>
              </a:defRPr>
            </a:lvl5pPr>
            <a:lvl6pPr lvl="5" rtl="0">
              <a:buNone/>
              <a:defRPr sz="1600">
                <a:solidFill>
                  <a:srgbClr val="FFFFFF"/>
                </a:solidFill>
              </a:defRPr>
            </a:lvl6pPr>
            <a:lvl7pPr lvl="6" rtl="0">
              <a:buNone/>
              <a:defRPr sz="1600">
                <a:solidFill>
                  <a:srgbClr val="FFFFFF"/>
                </a:solidFill>
              </a:defRPr>
            </a:lvl7pPr>
            <a:lvl8pPr lvl="7" rtl="0">
              <a:buNone/>
              <a:defRPr sz="1600">
                <a:solidFill>
                  <a:srgbClr val="FFFFFF"/>
                </a:solidFill>
              </a:defRPr>
            </a:lvl8pPr>
            <a:lvl9pPr lvl="8" rtl="0">
              <a:buNone/>
              <a:defRPr sz="1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2" name="Google Shape;1052;p58"/>
          <p:cNvSpPr txBox="1"/>
          <p:nvPr/>
        </p:nvSpPr>
        <p:spPr>
          <a:xfrm>
            <a:off x="4570609" y="5772000"/>
            <a:ext cx="148353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243750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6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53" name="Google Shape;1053;p58"/>
          <p:cNvCxnSpPr/>
          <p:nvPr/>
        </p:nvCxnSpPr>
        <p:spPr>
          <a:xfrm>
            <a:off x="7640410" y="7314933"/>
            <a:ext cx="8696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58"/>
          <p:cNvSpPr/>
          <p:nvPr/>
        </p:nvSpPr>
        <p:spPr>
          <a:xfrm>
            <a:off x="10639828" y="2585600"/>
            <a:ext cx="2697000" cy="2697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8"/>
          <p:cNvSpPr/>
          <p:nvPr/>
        </p:nvSpPr>
        <p:spPr>
          <a:xfrm flipH="1" rot="-5400000">
            <a:off x="11466614" y="3295466"/>
            <a:ext cx="1477933" cy="1277867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8"/>
          <p:cNvSpPr txBox="1"/>
          <p:nvPr>
            <p:ph type="title"/>
          </p:nvPr>
        </p:nvSpPr>
        <p:spPr>
          <a:xfrm>
            <a:off x="3425574" y="7483400"/>
            <a:ext cx="17457900" cy="20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4377674" cy="137124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59"/>
          <p:cNvSpPr txBox="1"/>
          <p:nvPr/>
        </p:nvSpPr>
        <p:spPr>
          <a:xfrm>
            <a:off x="0" y="574200"/>
            <a:ext cx="243777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25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60" name="Google Shape;1060;p5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17184" y="1581200"/>
            <a:ext cx="18238918" cy="11634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60"/>
          <p:cNvSpPr txBox="1"/>
          <p:nvPr/>
        </p:nvSpPr>
        <p:spPr>
          <a:xfrm>
            <a:off x="956817" y="1581200"/>
            <a:ext cx="12272100" cy="1984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120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64" name="Google Shape;1064;p6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2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Helvetica Neue"/>
              <a:buNone/>
              <a:defRPr b="1" i="0" sz="6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" name="Google Shape;50;p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" name="Google Shape;5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2" name="Google Shape;5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57" y="3181867"/>
            <a:ext cx="6094420" cy="4509867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" name="Google Shape;54;p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5" name="Google Shape;55;p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56" name="Google Shape;56;p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57" name="Google Shape;57;p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Section">
  <p:cSld name="Blk_Section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63"/>
          <p:cNvSpPr txBox="1"/>
          <p:nvPr>
            <p:ph type="title"/>
          </p:nvPr>
        </p:nvSpPr>
        <p:spPr>
          <a:xfrm>
            <a:off x="1675963" y="529261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070" name="Google Shape;1070;p63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071" name="Google Shape;1071;p63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072" name="Google Shape;1072;p63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074" name="Google Shape;1074;p63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5" name="Google Shape;1075;p63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6" name="Google Shape;1076;p63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7" name="Google Shape;1077;p63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8" name="Google Shape;1078;p63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079" name="Google Shape;1079;p63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080" name="Google Shape;1080;p63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081" name="Google Shape;1081;p63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082" name="Google Shape;1082;p63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02;p192" id="1084" name="Google Shape;1084;p64"/>
          <p:cNvPicPr preferRelativeResize="0"/>
          <p:nvPr/>
        </p:nvPicPr>
        <p:blipFill rotWithShape="1">
          <a:blip r:embed="rId2">
            <a:alphaModFix/>
          </a:blip>
          <a:srcRect b="32152" l="0" r="0" t="0"/>
          <a:stretch/>
        </p:blipFill>
        <p:spPr>
          <a:xfrm>
            <a:off x="1027240" y="11035278"/>
            <a:ext cx="3202713" cy="214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64"/>
          <p:cNvSpPr txBox="1"/>
          <p:nvPr>
            <p:ph type="title"/>
          </p:nvPr>
        </p:nvSpPr>
        <p:spPr>
          <a:xfrm>
            <a:off x="4556297" y="11509288"/>
            <a:ext cx="192117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Helvetica Neue"/>
              <a:buNone/>
              <a:defRPr b="1" i="0" sz="8000" u="sng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086" name="Google Shape;1086;p64"/>
          <p:cNvSpPr/>
          <p:nvPr/>
        </p:nvSpPr>
        <p:spPr>
          <a:xfrm>
            <a:off x="0" y="0"/>
            <a:ext cx="24377700" cy="105072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Google Shape;1088;p65"/>
          <p:cNvCxnSpPr/>
          <p:nvPr/>
        </p:nvCxnSpPr>
        <p:spPr>
          <a:xfrm>
            <a:off x="-61486" y="3441450"/>
            <a:ext cx="142152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89" name="Google Shape;1089;p65"/>
          <p:cNvCxnSpPr/>
          <p:nvPr/>
        </p:nvCxnSpPr>
        <p:spPr>
          <a:xfrm rot="10800000">
            <a:off x="4036449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0" name="Google Shape;1090;p65"/>
          <p:cNvCxnSpPr/>
          <p:nvPr/>
        </p:nvCxnSpPr>
        <p:spPr>
          <a:xfrm rot="10800000">
            <a:off x="5318545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1" name="Google Shape;1091;p65"/>
          <p:cNvCxnSpPr/>
          <p:nvPr/>
        </p:nvCxnSpPr>
        <p:spPr>
          <a:xfrm rot="10800000">
            <a:off x="8441597" y="138"/>
            <a:ext cx="0" cy="3611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2" name="Google Shape;1092;p65"/>
          <p:cNvCxnSpPr/>
          <p:nvPr/>
        </p:nvCxnSpPr>
        <p:spPr>
          <a:xfrm rot="10800000">
            <a:off x="14216534" y="180"/>
            <a:ext cx="0" cy="5080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3" name="Google Shape;1093;p65"/>
          <p:cNvCxnSpPr/>
          <p:nvPr/>
        </p:nvCxnSpPr>
        <p:spPr>
          <a:xfrm>
            <a:off x="11528251" y="1359398"/>
            <a:ext cx="2722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4" name="Google Shape;1094;p65"/>
          <p:cNvCxnSpPr/>
          <p:nvPr/>
        </p:nvCxnSpPr>
        <p:spPr>
          <a:xfrm rot="10800000">
            <a:off x="11530790" y="682002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5" name="Google Shape;1095;p65"/>
          <p:cNvCxnSpPr>
            <a:stCxn id="1096" idx="0"/>
            <a:endCxn id="1097" idx="0"/>
          </p:cNvCxnSpPr>
          <p:nvPr/>
        </p:nvCxnSpPr>
        <p:spPr>
          <a:xfrm>
            <a:off x="8439194" y="2498642"/>
            <a:ext cx="7040700" cy="483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098" name="Google Shape;1098;p65"/>
          <p:cNvCxnSpPr/>
          <p:nvPr/>
        </p:nvCxnSpPr>
        <p:spPr>
          <a:xfrm rot="10800000">
            <a:off x="15066877" y="4445466"/>
            <a:ext cx="0" cy="6774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9" name="Google Shape;1099;p65"/>
          <p:cNvCxnSpPr/>
          <p:nvPr/>
        </p:nvCxnSpPr>
        <p:spPr>
          <a:xfrm>
            <a:off x="7105815" y="5486400"/>
            <a:ext cx="2671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00" name="Google Shape;1100;p65"/>
          <p:cNvCxnSpPr/>
          <p:nvPr/>
        </p:nvCxnSpPr>
        <p:spPr>
          <a:xfrm rot="10800000">
            <a:off x="2149056" y="6459408"/>
            <a:ext cx="0" cy="20628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01" name="Google Shape;1101;p65"/>
          <p:cNvSpPr/>
          <p:nvPr/>
        </p:nvSpPr>
        <p:spPr>
          <a:xfrm>
            <a:off x="3841147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5"/>
          <p:cNvSpPr/>
          <p:nvPr/>
        </p:nvSpPr>
        <p:spPr>
          <a:xfrm>
            <a:off x="5123242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5"/>
          <p:cNvSpPr/>
          <p:nvPr/>
        </p:nvSpPr>
        <p:spPr>
          <a:xfrm>
            <a:off x="8246294" y="3260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5"/>
          <p:cNvSpPr/>
          <p:nvPr/>
        </p:nvSpPr>
        <p:spPr>
          <a:xfrm>
            <a:off x="11335489" y="69245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5"/>
          <p:cNvSpPr/>
          <p:nvPr/>
        </p:nvSpPr>
        <p:spPr>
          <a:xfrm>
            <a:off x="11335489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5"/>
          <p:cNvSpPr/>
          <p:nvPr/>
        </p:nvSpPr>
        <p:spPr>
          <a:xfrm>
            <a:off x="14021224" y="1166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5"/>
          <p:cNvSpPr/>
          <p:nvPr/>
        </p:nvSpPr>
        <p:spPr>
          <a:xfrm>
            <a:off x="6877998" y="529358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5"/>
          <p:cNvSpPr/>
          <p:nvPr/>
        </p:nvSpPr>
        <p:spPr>
          <a:xfrm>
            <a:off x="1953667" y="85943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5"/>
          <p:cNvSpPr/>
          <p:nvPr/>
        </p:nvSpPr>
        <p:spPr>
          <a:xfrm>
            <a:off x="14871575" y="484851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5"/>
          <p:cNvSpPr/>
          <p:nvPr/>
        </p:nvSpPr>
        <p:spPr>
          <a:xfrm>
            <a:off x="15286962" y="254682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5"/>
          <p:cNvSpPr/>
          <p:nvPr/>
        </p:nvSpPr>
        <p:spPr>
          <a:xfrm>
            <a:off x="14021224" y="327546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1" name="Google Shape;1111;p65"/>
          <p:cNvCxnSpPr/>
          <p:nvPr/>
        </p:nvCxnSpPr>
        <p:spPr>
          <a:xfrm>
            <a:off x="15058862" y="4465614"/>
            <a:ext cx="9337800" cy="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cxnSp>
        <p:nvCxnSpPr>
          <p:cNvPr id="1112" name="Google Shape;1112;p65"/>
          <p:cNvCxnSpPr>
            <a:stCxn id="1113" idx="6"/>
          </p:cNvCxnSpPr>
          <p:nvPr/>
        </p:nvCxnSpPr>
        <p:spPr>
          <a:xfrm>
            <a:off x="14694584" y="6474124"/>
            <a:ext cx="7526700" cy="96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4" name="Google Shape;1114;p65"/>
          <p:cNvSpPr/>
          <p:nvPr/>
        </p:nvSpPr>
        <p:spPr>
          <a:xfrm>
            <a:off x="16427335" y="6299334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5"/>
          <p:cNvSpPr/>
          <p:nvPr/>
        </p:nvSpPr>
        <p:spPr>
          <a:xfrm>
            <a:off x="19534690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65"/>
          <p:cNvCxnSpPr>
            <a:stCxn id="1117" idx="0"/>
            <a:endCxn id="1118" idx="0"/>
          </p:cNvCxnSpPr>
          <p:nvPr/>
        </p:nvCxnSpPr>
        <p:spPr>
          <a:xfrm rot="10800000">
            <a:off x="22059399" y="6290610"/>
            <a:ext cx="0" cy="23037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18" name="Google Shape;1118;p65"/>
          <p:cNvSpPr/>
          <p:nvPr/>
        </p:nvSpPr>
        <p:spPr>
          <a:xfrm>
            <a:off x="21866499" y="62907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5"/>
          <p:cNvSpPr/>
          <p:nvPr/>
        </p:nvSpPr>
        <p:spPr>
          <a:xfrm>
            <a:off x="21866499" y="859431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5"/>
          <p:cNvSpPr/>
          <p:nvPr/>
        </p:nvSpPr>
        <p:spPr>
          <a:xfrm>
            <a:off x="8246294" y="2498642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5"/>
          <p:cNvSpPr/>
          <p:nvPr/>
        </p:nvSpPr>
        <p:spPr>
          <a:xfrm>
            <a:off x="9683384" y="3967924"/>
            <a:ext cx="5011200" cy="5012400"/>
          </a:xfrm>
          <a:prstGeom prst="ellipse">
            <a:avLst/>
          </a:prstGeom>
          <a:noFill/>
          <a:ln cap="flat" cmpd="sng" w="508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41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802;p192" id="1119" name="Google Shape;1119;p65"/>
          <p:cNvPicPr preferRelativeResize="0"/>
          <p:nvPr/>
        </p:nvPicPr>
        <p:blipFill rotWithShape="1">
          <a:blip r:embed="rId2">
            <a:alphaModFix/>
          </a:blip>
          <a:srcRect b="8113" l="0" r="0" t="0"/>
          <a:stretch/>
        </p:blipFill>
        <p:spPr>
          <a:xfrm>
            <a:off x="10412880" y="4901692"/>
            <a:ext cx="3528485" cy="3270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5"/>
          <p:cNvSpPr txBox="1"/>
          <p:nvPr>
            <p:ph type="title"/>
          </p:nvPr>
        </p:nvSpPr>
        <p:spPr>
          <a:xfrm>
            <a:off x="1675963" y="9592914"/>
            <a:ext cx="21025800" cy="1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Arial"/>
              <a:buNone/>
              <a:defRPr b="1" i="0" sz="6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21" name="Google Shape;1121;p65"/>
          <p:cNvCxnSpPr>
            <a:endCxn id="1122" idx="6"/>
          </p:cNvCxnSpPr>
          <p:nvPr/>
        </p:nvCxnSpPr>
        <p:spPr>
          <a:xfrm>
            <a:off x="2148798" y="6483318"/>
            <a:ext cx="5115000" cy="9000"/>
          </a:xfrm>
          <a:prstGeom prst="straightConnector1">
            <a:avLst/>
          </a:prstGeom>
          <a:noFill/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6860"/>
              </a:srgbClr>
            </a:outerShdw>
          </a:effectLst>
        </p:spPr>
      </p:cxnSp>
      <p:sp>
        <p:nvSpPr>
          <p:cNvPr id="1123" name="Google Shape;1123;p65"/>
          <p:cNvSpPr/>
          <p:nvPr/>
        </p:nvSpPr>
        <p:spPr>
          <a:xfrm>
            <a:off x="1953751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5"/>
          <p:cNvSpPr/>
          <p:nvPr/>
        </p:nvSpPr>
        <p:spPr>
          <a:xfrm>
            <a:off x="6877998" y="6299418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5"/>
          <p:cNvSpPr/>
          <p:nvPr/>
        </p:nvSpPr>
        <p:spPr>
          <a:xfrm>
            <a:off x="14871575" y="4272800"/>
            <a:ext cx="385800" cy="385800"/>
          </a:xfrm>
          <a:prstGeom prst="ellipse">
            <a:avLst/>
          </a:prstGeom>
          <a:solidFill>
            <a:srgbClr val="45E4FC"/>
          </a:solidFill>
          <a:ln cap="flat" cmpd="sng" w="50800">
            <a:solidFill>
              <a:srgbClr val="45E4FC"/>
            </a:solidFill>
            <a:prstDash val="solid"/>
            <a:round/>
            <a:headEnd len="sm" w="sm" type="none"/>
            <a:tailEnd len="sm" w="sm" type="none"/>
          </a:ln>
          <a:effectLst>
            <a:outerShdw blurRad="76200" rotWithShape="0" dir="5400000" dist="38100">
              <a:srgbClr val="000000">
                <a:alpha val="3373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Arial"/>
              <a:buNone/>
            </a:pPr>
            <a:r>
              <a:t/>
            </a:r>
            <a:endParaRPr sz="3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_Content">
  <p:cSld name="Blk_Titled_Conten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6" name="Google Shape;1126;p66"/>
          <p:cNvCxnSpPr/>
          <p:nvPr/>
        </p:nvCxnSpPr>
        <p:spPr>
          <a:xfrm>
            <a:off x="1249796" y="1798686"/>
            <a:ext cx="21099000" cy="67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27" name="Google Shape;1127;p66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28" name="Google Shape;1128;p66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29" name="Google Shape;1129;p66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30" name="Google Shape;1130;p66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31" name="Google Shape;1131;p66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2" name="Google Shape;1132;p66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3" name="Google Shape;1133;p66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4" name="Google Shape;1134;p66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5" name="Google Shape;1135;p66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36" name="Google Shape;1136;p66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37" name="Google Shape;1137;p66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39" name="Google Shape;1139;p66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40" name="Google Shape;1140;p66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141" name="Google Shape;1141;p66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Titled">
  <p:cSld name="Blk_Titled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3" name="Google Shape;1143;p67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44" name="Google Shape;1144;p67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45" name="Google Shape;1145;p67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46" name="Google Shape;1146;p67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47" name="Google Shape;1147;p67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8" name="Google Shape;1148;p67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49" name="Google Shape;1149;p67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0" name="Google Shape;1150;p67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1" name="Google Shape;1151;p67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52" name="Google Shape;1152;p67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53" name="Google Shape;1153;p67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54" name="Google Shape;1154;p67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55" name="Google Shape;1155;p67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56" name="Google Shape;1156;p67"/>
          <p:cNvSpPr txBox="1"/>
          <p:nvPr>
            <p:ph type="title"/>
          </p:nvPr>
        </p:nvSpPr>
        <p:spPr>
          <a:xfrm>
            <a:off x="1129202" y="730252"/>
            <a:ext cx="202644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k_Base">
  <p:cSld name="Blk_Base"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8"/>
          <p:cNvGrpSpPr/>
          <p:nvPr/>
        </p:nvGrpSpPr>
        <p:grpSpPr>
          <a:xfrm>
            <a:off x="437040" y="5814"/>
            <a:ext cx="23513873" cy="13485748"/>
            <a:chOff x="0" y="-1"/>
            <a:chExt cx="23520930" cy="13485748"/>
          </a:xfrm>
        </p:grpSpPr>
        <p:grpSp>
          <p:nvGrpSpPr>
            <p:cNvPr id="1159" name="Google Shape;1159;p68"/>
            <p:cNvGrpSpPr/>
            <p:nvPr/>
          </p:nvGrpSpPr>
          <p:grpSpPr>
            <a:xfrm>
              <a:off x="0" y="228870"/>
              <a:ext cx="23520930" cy="13256877"/>
              <a:chOff x="0" y="-1"/>
              <a:chExt cx="23520930" cy="13256877"/>
            </a:xfrm>
          </p:grpSpPr>
          <p:sp>
            <p:nvSpPr>
              <p:cNvPr id="1160" name="Google Shape;1160;p68"/>
              <p:cNvSpPr txBox="1"/>
              <p:nvPr/>
            </p:nvSpPr>
            <p:spPr>
              <a:xfrm>
                <a:off x="452070" y="-1"/>
                <a:ext cx="98307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Confidential &amp; Proprietary Information of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1161" name="Google Shape;1161;p68"/>
              <p:cNvSpPr txBox="1"/>
              <p:nvPr/>
            </p:nvSpPr>
            <p:spPr>
              <a:xfrm>
                <a:off x="18397667" y="12834176"/>
                <a:ext cx="4573800" cy="42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01575" lIns="101575" spcFirstLastPara="1" rIns="101575" wrap="square" tIns="1015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2E91A3"/>
                  </a:buClr>
                  <a:buSzPts val="4400"/>
                  <a:buFont typeface="Arial"/>
                  <a:buNone/>
                </a:pPr>
                <a:r>
                  <a:rPr i="1" lang="en-US" sz="2200">
                    <a:solidFill>
                      <a:srgbClr val="2E91A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© Trilogy Education Services, Inc.</a:t>
                </a:r>
                <a:endParaRPr sz="18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cxnSp>
            <p:nvCxnSpPr>
              <p:cNvPr id="1162" name="Google Shape;1162;p68"/>
              <p:cNvCxnSpPr/>
              <p:nvPr/>
            </p:nvCxnSpPr>
            <p:spPr>
              <a:xfrm rot="10800000">
                <a:off x="23514756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3" name="Google Shape;1163;p68"/>
              <p:cNvCxnSpPr/>
              <p:nvPr/>
            </p:nvCxnSpPr>
            <p:spPr>
              <a:xfrm rot="10800000">
                <a:off x="1269" y="199378"/>
                <a:ext cx="0" cy="128478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4" name="Google Shape;1164;p68"/>
              <p:cNvCxnSpPr/>
              <p:nvPr/>
            </p:nvCxnSpPr>
            <p:spPr>
              <a:xfrm>
                <a:off x="0" y="13034475"/>
                <a:ext cx="18236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5" name="Google Shape;1165;p68"/>
              <p:cNvCxnSpPr/>
              <p:nvPr/>
            </p:nvCxnSpPr>
            <p:spPr>
              <a:xfrm>
                <a:off x="10353630" y="211280"/>
                <a:ext cx="131673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6" name="Google Shape;1166;p68"/>
              <p:cNvCxnSpPr/>
              <p:nvPr/>
            </p:nvCxnSpPr>
            <p:spPr>
              <a:xfrm>
                <a:off x="14498" y="211280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  <p:cxnSp>
            <p:nvCxnSpPr>
              <p:cNvPr id="1167" name="Google Shape;1167;p68"/>
              <p:cNvCxnSpPr/>
              <p:nvPr/>
            </p:nvCxnSpPr>
            <p:spPr>
              <a:xfrm>
                <a:off x="23106964" y="13034475"/>
                <a:ext cx="398700" cy="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2E91A3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</p:cxnSp>
        </p:grpSp>
        <p:grpSp>
          <p:nvGrpSpPr>
            <p:cNvPr id="1168" name="Google Shape;1168;p68"/>
            <p:cNvGrpSpPr/>
            <p:nvPr/>
          </p:nvGrpSpPr>
          <p:grpSpPr>
            <a:xfrm>
              <a:off x="20968243" y="-1"/>
              <a:ext cx="1898100" cy="1898100"/>
              <a:chOff x="-1" y="-1"/>
              <a:chExt cx="1898100" cy="1898100"/>
            </a:xfrm>
          </p:grpSpPr>
          <p:sp>
            <p:nvSpPr>
              <p:cNvPr id="1169" name="Google Shape;1169;p68"/>
              <p:cNvSpPr/>
              <p:nvPr/>
            </p:nvSpPr>
            <p:spPr>
              <a:xfrm>
                <a:off x="-1" y="-1"/>
                <a:ext cx="1898100" cy="1898100"/>
              </a:xfrm>
              <a:prstGeom prst="rect">
                <a:avLst/>
              </a:pr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6400"/>
                  <a:buFont typeface="Helvetica Neue"/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descr="Google Shape;410;p58" id="1170" name="Google Shape;1170;p68"/>
              <p:cNvPicPr preferRelativeResize="0"/>
              <p:nvPr/>
            </p:nvPicPr>
            <p:blipFill rotWithShape="1">
              <a:blip r:embed="rId2">
                <a:alphaModFix/>
              </a:blip>
              <a:srcRect b="0" l="0" r="0" t="0"/>
              <a:stretch/>
            </p:blipFill>
            <p:spPr>
              <a:xfrm>
                <a:off x="438601" y="438683"/>
                <a:ext cx="1016000" cy="102870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Section">
  <p:cSld name="Wht_Section">
    <p:bg>
      <p:bgPr>
        <a:solidFill>
          <a:schemeClr val="l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9"/>
          <p:cNvSpPr txBox="1"/>
          <p:nvPr>
            <p:ph type="title"/>
          </p:nvPr>
        </p:nvSpPr>
        <p:spPr>
          <a:xfrm>
            <a:off x="1675963" y="5292664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173" name="Google Shape;1173;p6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74" name="Google Shape;1174;p6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75" name="Google Shape;1175;p6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76" name="Google Shape;1176;p6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7" name="Google Shape;1177;p6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8" name="Google Shape;1178;p6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79" name="Google Shape;1179;p6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0" name="Google Shape;1180;p6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1" name="Google Shape;1181;p6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82" name="Google Shape;1182;p6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83" name="Google Shape;118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_Content">
  <p:cSld name="Wht_Titled_Content">
    <p:bg>
      <p:bgPr>
        <a:solidFill>
          <a:schemeClr val="lt1"/>
        </a:solidFill>
      </p:bgPr>
    </p:bg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5" name="Google Shape;1185;p70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186" name="Google Shape;1186;p70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188" name="Google Shape;1188;p70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89" name="Google Shape;1189;p70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0" name="Google Shape;1190;p70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1" name="Google Shape;1191;p70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2" name="Google Shape;1192;p70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93" name="Google Shape;1193;p70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194" name="Google Shape;1194;p70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195" name="Google Shape;1195;p70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6" name="Google Shape;1196;p70"/>
          <p:cNvSpPr txBox="1"/>
          <p:nvPr>
            <p:ph idx="1" type="body"/>
          </p:nvPr>
        </p:nvSpPr>
        <p:spPr>
          <a:xfrm>
            <a:off x="1086553" y="2658754"/>
            <a:ext cx="222111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7" name="Google Shape;1197;p70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198" name="Google Shape;119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_Content">
  <p:cSld name="1_Wht_Titled_Content">
    <p:bg>
      <p:bgPr>
        <a:solidFill>
          <a:schemeClr val="lt1"/>
        </a:solidFill>
      </p:bgPr>
    </p:bg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1"/>
          <p:cNvSpPr/>
          <p:nvPr/>
        </p:nvSpPr>
        <p:spPr>
          <a:xfrm>
            <a:off x="1129204" y="2293258"/>
            <a:ext cx="22211100" cy="10389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375" lIns="182825" spcFirstLastPara="1" rIns="182825" wrap="square" tIns="913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01" name="Google Shape;1201;p7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02" name="Google Shape;1202;p7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03" name="Google Shape;1203;p7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04" name="Google Shape;1204;p7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5" name="Google Shape;1205;p7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6" name="Google Shape;1206;p7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7" name="Google Shape;1207;p7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8" name="Google Shape;1208;p7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09" name="Google Shape;1209;p7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10" name="Google Shape;1210;p71"/>
          <p:cNvSpPr txBox="1"/>
          <p:nvPr>
            <p:ph type="title"/>
          </p:nvPr>
        </p:nvSpPr>
        <p:spPr>
          <a:xfrm>
            <a:off x="1129202" y="730252"/>
            <a:ext cx="17033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cxnSp>
        <p:nvCxnSpPr>
          <p:cNvPr id="1211" name="Google Shape;1211;p71"/>
          <p:cNvCxnSpPr/>
          <p:nvPr/>
        </p:nvCxnSpPr>
        <p:spPr>
          <a:xfrm>
            <a:off x="1354795" y="1853226"/>
            <a:ext cx="21205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2" name="Google Shape;1212;p71"/>
          <p:cNvSpPr txBox="1"/>
          <p:nvPr>
            <p:ph idx="1" type="body"/>
          </p:nvPr>
        </p:nvSpPr>
        <p:spPr>
          <a:xfrm>
            <a:off x="1123027" y="2658754"/>
            <a:ext cx="22174500" cy="79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indent="-6858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  <a:defRPr b="0" i="0" sz="7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35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5715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Char char="•"/>
              <a:defRPr b="0" i="0" sz="5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3" name="Google Shape;1213;p7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14" name="Google Shape;1214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Titled">
  <p:cSld name="Wht_Titled">
    <p:bg>
      <p:bgPr>
        <a:solidFill>
          <a:schemeClr val="lt1"/>
        </a:solidFill>
      </p:bgPr>
    </p:bg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6" name="Google Shape;1216;p72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17" name="Google Shape;1217;p7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18" name="Google Shape;1218;p7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19" name="Google Shape;1219;p7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0" name="Google Shape;1220;p7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1" name="Google Shape;1221;p7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2" name="Google Shape;1222;p7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3" name="Google Shape;1223;p7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24" name="Google Shape;1224;p7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25" name="Google Shape;1225;p72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26" name="Google Shape;1226;p72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27" name="Google Shape;1227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" name="Google Shape;60;p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" name="Google Shape;62;p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4" name="Google Shape;64;p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65" name="Google Shape;65;p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66" name="Google Shape;66;p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67" name="Google Shape;67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6032" y="2786733"/>
            <a:ext cx="6212583" cy="621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Titled">
  <p:cSld name="1_Wht_Titled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3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30" name="Google Shape;1230;p7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31" name="Google Shape;1231;p7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32" name="Google Shape;1232;p7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3" name="Google Shape;1233;p7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4" name="Google Shape;1234;p7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5" name="Google Shape;1235;p7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6" name="Google Shape;1236;p7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37" name="Google Shape;1237;p7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38" name="Google Shape;1238;p73"/>
          <p:cNvSpPr txBox="1"/>
          <p:nvPr>
            <p:ph type="title"/>
          </p:nvPr>
        </p:nvSpPr>
        <p:spPr>
          <a:xfrm>
            <a:off x="1129202" y="12160790"/>
            <a:ext cx="221685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239" name="Google Shape;1239;p73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40" name="Google Shape;124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t_Base">
  <p:cSld name="Wht_Base">
    <p:bg>
      <p:bgPr>
        <a:solidFill>
          <a:schemeClr val="lt1"/>
        </a:solidFill>
      </p:bgPr>
    </p:bg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2" name="Google Shape;1242;p74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43" name="Google Shape;1243;p74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44" name="Google Shape;1244;p74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45" name="Google Shape;1245;p74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6" name="Google Shape;1246;p74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7" name="Google Shape;1247;p74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8" name="Google Shape;1248;p74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49" name="Google Shape;1249;p74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0" name="Google Shape;1250;p74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51" name="Google Shape;1251;p74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52" name="Google Shape;125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t_Base">
  <p:cSld name="1_Wht_Base">
    <p:bg>
      <p:bgPr>
        <a:solidFill>
          <a:schemeClr val="lt1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4" name="Google Shape;1254;p75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55" name="Google Shape;1255;p75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56" name="Google Shape;1256;p75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57" name="Google Shape;1257;p75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8" name="Google Shape;1258;p75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59" name="Google Shape;1259;p75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0" name="Google Shape;1260;p75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1" name="Google Shape;1261;p75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62" name="Google Shape;1262;p75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_Blank">
  <p:cSld name="White_Blank">
    <p:bg>
      <p:bgPr>
        <a:solidFill>
          <a:schemeClr val="lt1"/>
        </a:solidFill>
      </p:bgPr>
    </p:bg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 txBox="1"/>
          <p:nvPr/>
        </p:nvSpPr>
        <p:spPr>
          <a:xfrm>
            <a:off x="18829919" y="13068866"/>
            <a:ext cx="45726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575" lIns="101575" spcFirstLastPara="1" rIns="101575" wrap="square" tIns="101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2E91A3"/>
              </a:buClr>
              <a:buSzPts val="4400"/>
              <a:buFont typeface="Arial"/>
              <a:buNone/>
            </a:pPr>
            <a:r>
              <a:rPr i="1" lang="en-US" sz="2200">
                <a:solidFill>
                  <a:srgbClr val="2E91A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Trilogy Education Services, Inc.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hite_Blank">
  <p:cSld name="1_White_Blank">
    <p:bg>
      <p:bgPr>
        <a:solidFill>
          <a:schemeClr val="lt1"/>
        </a:solidFill>
      </p:bgPr>
    </p:bg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Section">
  <p:cSld name="Blue_Section">
    <p:bg>
      <p:bgPr>
        <a:solidFill>
          <a:schemeClr val="dk2"/>
        </a:solidFill>
      </p:bgPr>
    </p:bg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8"/>
          <p:cNvSpPr txBox="1"/>
          <p:nvPr>
            <p:ph type="title"/>
          </p:nvPr>
        </p:nvSpPr>
        <p:spPr>
          <a:xfrm>
            <a:off x="1675963" y="5601286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68" name="Google Shape;1268;p78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69" name="Google Shape;1269;p78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70" name="Google Shape;1270;p78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71" name="Google Shape;1271;p78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2" name="Google Shape;1272;p78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3" name="Google Shape;1273;p78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4" name="Google Shape;1274;p78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5" name="Google Shape;1275;p78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76" name="Google Shape;1276;p78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77" name="Google Shape;1277;p78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78" name="Google Shape;1278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n_Section">
  <p:cSld name="Brn_Section">
    <p:bg>
      <p:bgPr>
        <a:solidFill>
          <a:srgbClr val="414141"/>
        </a:solidFill>
      </p:bgPr>
    </p:bg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79"/>
          <p:cNvSpPr txBox="1"/>
          <p:nvPr>
            <p:ph type="title"/>
          </p:nvPr>
        </p:nvSpPr>
        <p:spPr>
          <a:xfrm>
            <a:off x="1675963" y="5554430"/>
            <a:ext cx="21025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Helvetica Neue"/>
              <a:buNone/>
              <a:defRPr b="1" i="0" sz="15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grpSp>
        <p:nvGrpSpPr>
          <p:cNvPr id="1281" name="Google Shape;1281;p79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82" name="Google Shape;1282;p79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283" name="Google Shape;1283;p79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284" name="Google Shape;1284;p79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5" name="Google Shape;1285;p79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6" name="Google Shape;1286;p79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7" name="Google Shape;1287;p79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8" name="Google Shape;1288;p79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89" name="Google Shape;1289;p79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290" name="Google Shape;1290;p79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91" name="Google Shape;1291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Blank">
  <p:cSld name="Blank_Blank">
    <p:bg>
      <p:bgPr>
        <a:solidFill>
          <a:schemeClr val="dk1"/>
        </a:solidFill>
      </p:bgPr>
    </p:bg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81"/>
          <p:cNvGrpSpPr/>
          <p:nvPr/>
        </p:nvGrpSpPr>
        <p:grpSpPr>
          <a:xfrm>
            <a:off x="437040" y="234686"/>
            <a:ext cx="23513873" cy="13256877"/>
            <a:chOff x="0" y="-1"/>
            <a:chExt cx="23520930" cy="13256877"/>
          </a:xfrm>
        </p:grpSpPr>
        <p:sp>
          <p:nvSpPr>
            <p:cNvPr id="1295" name="Google Shape;1295;p81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Confidential &amp; Proprietary Information of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81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1575" lIns="101575" spcFirstLastPara="1" rIns="101575" wrap="square" tIns="101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4400"/>
                <a:buFont typeface="Arial"/>
                <a:buNone/>
              </a:pPr>
              <a:r>
                <a:rPr i="1" lang="en-US" sz="2200">
                  <a:solidFill>
                    <a:srgbClr val="2E91A3"/>
                  </a:solidFill>
                  <a:latin typeface="Arial"/>
                  <a:ea typeface="Arial"/>
                  <a:cs typeface="Arial"/>
                  <a:sym typeface="Arial"/>
                </a:rPr>
                <a:t>© Trilogy Education Services, Inc.</a:t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7" name="Google Shape;1297;p81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8" name="Google Shape;1298;p81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99" name="Google Shape;1299;p81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0" name="Google Shape;1300;p81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1" name="Google Shape;1301;p81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02" name="Google Shape;1302;p81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303" name="Google Shape;1303;p81"/>
          <p:cNvSpPr txBox="1"/>
          <p:nvPr>
            <p:ph type="title"/>
          </p:nvPr>
        </p:nvSpPr>
        <p:spPr>
          <a:xfrm>
            <a:off x="1129202" y="730252"/>
            <a:ext cx="221685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182825" spcFirstLastPara="1" rIns="182825" wrap="square" tIns="913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b="1" i="0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9pPr>
          </a:lstStyle>
          <a:p/>
        </p:txBody>
      </p:sp>
      <p:sp>
        <p:nvSpPr>
          <p:cNvPr id="1304" name="Google Shape;1304;p81"/>
          <p:cNvSpPr/>
          <p:nvPr/>
        </p:nvSpPr>
        <p:spPr>
          <a:xfrm>
            <a:off x="21399827" y="5816"/>
            <a:ext cx="1897800" cy="18984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305" name="Google Shape;13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41267" y="443152"/>
            <a:ext cx="1014825" cy="10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7" name="Google Shape;1307;p8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82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09" name="Google Shape;1309;p82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>
              <a:buNone/>
              <a:defRPr sz="3700">
                <a:solidFill>
                  <a:srgbClr val="FFFFFF"/>
                </a:solidFill>
              </a:defRPr>
            </a:lvl1pPr>
            <a:lvl2pPr lvl="1" rtl="0">
              <a:buNone/>
              <a:defRPr sz="3700">
                <a:solidFill>
                  <a:srgbClr val="FFFFFF"/>
                </a:solidFill>
              </a:defRPr>
            </a:lvl2pPr>
            <a:lvl3pPr lvl="2" rtl="0">
              <a:buNone/>
              <a:defRPr sz="3700">
                <a:solidFill>
                  <a:srgbClr val="FFFFFF"/>
                </a:solidFill>
              </a:defRPr>
            </a:lvl3pPr>
            <a:lvl4pPr lvl="3" rtl="0">
              <a:buNone/>
              <a:defRPr sz="3700">
                <a:solidFill>
                  <a:srgbClr val="FFFFFF"/>
                </a:solidFill>
              </a:defRPr>
            </a:lvl4pPr>
            <a:lvl5pPr lvl="4" rtl="0">
              <a:buNone/>
              <a:defRPr sz="3700">
                <a:solidFill>
                  <a:srgbClr val="FFFFFF"/>
                </a:solidFill>
              </a:defRPr>
            </a:lvl5pPr>
            <a:lvl6pPr lvl="5" rtl="0">
              <a:buNone/>
              <a:defRPr sz="3700">
                <a:solidFill>
                  <a:srgbClr val="FFFFFF"/>
                </a:solidFill>
              </a:defRPr>
            </a:lvl6pPr>
            <a:lvl7pPr lvl="6" rtl="0">
              <a:buNone/>
              <a:defRPr sz="3700">
                <a:solidFill>
                  <a:srgbClr val="FFFFFF"/>
                </a:solidFill>
              </a:defRPr>
            </a:lvl7pPr>
            <a:lvl8pPr lvl="7" rtl="0">
              <a:buNone/>
              <a:defRPr sz="3700">
                <a:solidFill>
                  <a:srgbClr val="FFFFFF"/>
                </a:solidFill>
              </a:defRPr>
            </a:lvl8pPr>
            <a:lvl9pPr lvl="8" rtl="0">
              <a:buNone/>
              <a:defRPr sz="37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0" name="Google Shape;1310;p82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1" name="Google Shape;1311;p82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" name="Google Shape;70;p1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" name="Google Shape;72;p1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4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73" name="Google Shape;73;p1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4" name="Google Shape;74;p1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5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75" name="Google Shape;75;p1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7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700"/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© 2019 Trilogy Education Services, Inc. </a:t>
            </a:r>
            <a:endParaRPr sz="16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273" y="2817400"/>
            <a:ext cx="5513298" cy="5513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3" name="Google Shape;1313;p8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30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14" name="Google Shape;1314;p83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5" name="Google Shape;1315;p83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rtl="0">
              <a:spcBef>
                <a:spcPts val="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1pPr>
            <a:lvl2pPr indent="-463550" lvl="1" marL="914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2pPr>
            <a:lvl3pPr indent="-463550" lvl="2" marL="1371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3pPr>
            <a:lvl4pPr indent="-463550" lvl="3" marL="18288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4pPr>
            <a:lvl5pPr indent="-463550" lvl="4" marL="22860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5pPr>
            <a:lvl6pPr indent="-463550" lvl="5" marL="27432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6pPr>
            <a:lvl7pPr indent="-463550" lvl="6" marL="32004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●"/>
              <a:defRPr sz="3700">
                <a:latin typeface="Roboto"/>
                <a:ea typeface="Roboto"/>
                <a:cs typeface="Roboto"/>
                <a:sym typeface="Roboto"/>
              </a:defRPr>
            </a:lvl7pPr>
            <a:lvl8pPr indent="-463550" lvl="7" marL="3657600" rtl="0">
              <a:spcBef>
                <a:spcPts val="2100"/>
              </a:spcBef>
              <a:spcAft>
                <a:spcPts val="0"/>
              </a:spcAft>
              <a:buSzPts val="3700"/>
              <a:buFont typeface="Roboto"/>
              <a:buChar char="○"/>
              <a:defRPr sz="3700">
                <a:latin typeface="Roboto"/>
                <a:ea typeface="Roboto"/>
                <a:cs typeface="Roboto"/>
                <a:sym typeface="Roboto"/>
              </a:defRPr>
            </a:lvl8pPr>
            <a:lvl9pPr indent="-463550" lvl="8" marL="4114800" rtl="0">
              <a:spcBef>
                <a:spcPts val="2100"/>
              </a:spcBef>
              <a:spcAft>
                <a:spcPts val="2100"/>
              </a:spcAft>
              <a:buSzPts val="3700"/>
              <a:buFont typeface="Roboto"/>
              <a:buChar char="■"/>
              <a:defRPr sz="37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6" name="Google Shape;1316;p83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7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7" name="Google Shape;1317;p83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1318" name="Google Shape;1318;p8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19" name="Google Shape;1319;p8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8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1" name="Google Shape;1321;p83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85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7" name="Google Shape;1327;p85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8" name="Google Shape;1328;p85"/>
          <p:cNvSpPr txBox="1"/>
          <p:nvPr>
            <p:ph idx="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9" name="Google Shape;1329;p8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8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18792305" y="2427400"/>
            <a:ext cx="4875529" cy="10092796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6"/>
          <p:cNvSpPr txBox="1"/>
          <p:nvPr>
            <p:ph idx="1" type="subTitle"/>
          </p:nvPr>
        </p:nvSpPr>
        <p:spPr>
          <a:xfrm>
            <a:off x="0" y="1802600"/>
            <a:ext cx="177945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3" name="Google Shape;1333;p86"/>
          <p:cNvSpPr txBox="1"/>
          <p:nvPr>
            <p:ph idx="2" type="body"/>
          </p:nvPr>
        </p:nvSpPr>
        <p:spPr>
          <a:xfrm>
            <a:off x="0" y="3322133"/>
            <a:ext cx="17860800" cy="103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4" name="Google Shape;1334;p86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5" name="Google Shape;1335;p86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6" name="Google Shape;1336;p8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37" name="Google Shape;1337;p8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8" name="Google Shape;1338;p8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9" name="Google Shape;1339;p8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" name="Google Shape;1341;p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8" cy="122499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342" name="Google Shape;1342;p8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87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4" name="Google Shape;1344;p87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Web Development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5" name="Google Shape;1345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346" name="Google Shape;1346;p87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7" name="Google Shape;1347;p87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8" name="Google Shape;1348;p87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49" name="Google Shape;1349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089" y="3283233"/>
            <a:ext cx="6094419" cy="4540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Google Shape;1351;p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8" cy="122499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352" name="Google Shape;1352;p88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88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UX/UI Design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4" name="Google Shape;135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355" name="Google Shape;1355;p88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6" name="Google Shape;1356;p88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7" name="Google Shape;1357;p88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58" name="Google Shape;1358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888" y="2822800"/>
            <a:ext cx="6825750" cy="5119304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88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8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8" cy="122499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362" name="Google Shape;1362;p8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89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Cybersecurity Boot Camp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4" name="Google Shape;136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365" name="Google Shape;1365;p89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6" name="Google Shape;1366;p89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7" name="Google Shape;1367;p89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68" name="Google Shape;136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072384"/>
            <a:ext cx="6094419" cy="4509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89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9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8" cy="122499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1372" name="Google Shape;1372;p90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3" name="Google Shape;1373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0506" y="10620000"/>
            <a:ext cx="2193986" cy="189604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1374" name="Google Shape;1374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557" y="3181867"/>
            <a:ext cx="6094419" cy="4509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90"/>
          <p:cNvSpPr txBox="1"/>
          <p:nvPr/>
        </p:nvSpPr>
        <p:spPr>
          <a:xfrm>
            <a:off x="732609" y="10620000"/>
            <a:ext cx="22914900" cy="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3169325" wrap="square" tIns="243750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Analytics and Visualization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90"/>
          <p:cNvSpPr txBox="1"/>
          <p:nvPr>
            <p:ph type="title"/>
          </p:nvPr>
        </p:nvSpPr>
        <p:spPr>
          <a:xfrm>
            <a:off x="1401235" y="11519400"/>
            <a:ext cx="22246200" cy="8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31693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7" name="Google Shape;1377;p90"/>
          <p:cNvSpPr txBox="1"/>
          <p:nvPr>
            <p:ph idx="2" type="title"/>
          </p:nvPr>
        </p:nvSpPr>
        <p:spPr>
          <a:xfrm>
            <a:off x="731409" y="4876800"/>
            <a:ext cx="22914900" cy="3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7679600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b="0" i="0" sz="7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8" name="Google Shape;1378;p90"/>
          <p:cNvSpPr txBox="1"/>
          <p:nvPr>
            <p:ph idx="3" type="title"/>
          </p:nvPr>
        </p:nvSpPr>
        <p:spPr>
          <a:xfrm>
            <a:off x="1401235" y="9192067"/>
            <a:ext cx="22246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8532925" spcFirstLastPara="1" rIns="731350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1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9" name="Google Shape;1379;p90"/>
          <p:cNvSpPr txBox="1"/>
          <p:nvPr/>
        </p:nvSpPr>
        <p:spPr>
          <a:xfrm>
            <a:off x="549990" y="12983333"/>
            <a:ext cx="230964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750" lIns="243750" spcFirstLastPara="1" rIns="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1" name="Google Shape;1381;p9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91"/>
          <p:cNvSpPr txBox="1"/>
          <p:nvPr>
            <p:ph type="title"/>
          </p:nvPr>
        </p:nvSpPr>
        <p:spPr>
          <a:xfrm>
            <a:off x="632102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3" name="Google Shape;1383;p9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4" name="Google Shape;1384;p9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9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7" name="Google Shape;1387;p9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388" name="Google Shape;1388;p9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9" name="Google Shape;1389;p9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0" name="Google Shape;1390;p9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1" name="Google Shape;1391;p9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2" name="Google Shape;1392;p92"/>
          <p:cNvSpPr txBox="1"/>
          <p:nvPr>
            <p:ph idx="3" type="body"/>
          </p:nvPr>
        </p:nvSpPr>
        <p:spPr>
          <a:xfrm>
            <a:off x="467" y="3424667"/>
            <a:ext cx="24377700" cy="9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p9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93"/>
          <p:cNvSpPr txBox="1"/>
          <p:nvPr>
            <p:ph type="title"/>
          </p:nvPr>
        </p:nvSpPr>
        <p:spPr>
          <a:xfrm>
            <a:off x="6782367" y="4121800"/>
            <a:ext cx="15383100" cy="6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  <a:defRPr b="0" i="0" sz="9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6" name="Google Shape;1396;p9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3354260" y="3554200"/>
            <a:ext cx="3656648" cy="5338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9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8" name="Google Shape;1398;p93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731329" y="733016"/>
            <a:ext cx="22914989" cy="122499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1"/>
          <p:cNvSpPr txBox="1"/>
          <p:nvPr>
            <p:ph type="title"/>
          </p:nvPr>
        </p:nvSpPr>
        <p:spPr>
          <a:xfrm>
            <a:off x="731343" y="5569267"/>
            <a:ext cx="22914900" cy="2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>
            <a:lvl1pPr lvl="0" rtl="0">
              <a:buNone/>
              <a:defRPr sz="1600">
                <a:solidFill>
                  <a:srgbClr val="000000"/>
                </a:solidFill>
              </a:defRPr>
            </a:lvl1pPr>
            <a:lvl2pPr lvl="1" rtl="0">
              <a:buNone/>
              <a:defRPr sz="1600">
                <a:solidFill>
                  <a:srgbClr val="000000"/>
                </a:solidFill>
              </a:defRPr>
            </a:lvl2pPr>
            <a:lvl3pPr lvl="2" rtl="0">
              <a:buNone/>
              <a:defRPr sz="1600">
                <a:solidFill>
                  <a:srgbClr val="000000"/>
                </a:solidFill>
              </a:defRPr>
            </a:lvl3pPr>
            <a:lvl4pPr lvl="3" rtl="0">
              <a:buNone/>
              <a:defRPr sz="1600">
                <a:solidFill>
                  <a:srgbClr val="000000"/>
                </a:solidFill>
              </a:defRPr>
            </a:lvl4pPr>
            <a:lvl5pPr lvl="4" rtl="0">
              <a:buNone/>
              <a:defRPr sz="1600">
                <a:solidFill>
                  <a:srgbClr val="000000"/>
                </a:solidFill>
              </a:defRPr>
            </a:lvl5pPr>
            <a:lvl6pPr lvl="5" rtl="0">
              <a:buNone/>
              <a:defRPr sz="1600">
                <a:solidFill>
                  <a:srgbClr val="000000"/>
                </a:solidFill>
              </a:defRPr>
            </a:lvl6pPr>
            <a:lvl7pPr lvl="6" rtl="0">
              <a:buNone/>
              <a:defRPr sz="1600">
                <a:solidFill>
                  <a:srgbClr val="000000"/>
                </a:solidFill>
              </a:defRPr>
            </a:lvl7pPr>
            <a:lvl8pPr lvl="7" rtl="0">
              <a:buNone/>
              <a:defRPr sz="1600">
                <a:solidFill>
                  <a:srgbClr val="000000"/>
                </a:solidFill>
              </a:defRPr>
            </a:lvl8pPr>
            <a:lvl9pPr lvl="8" rtl="0">
              <a:buNone/>
              <a:defRPr sz="1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700"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0" name="Google Shape;1400;p9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8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94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94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94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4" name="Google Shape;1404;p94"/>
          <p:cNvSpPr txBox="1"/>
          <p:nvPr/>
        </p:nvSpPr>
        <p:spPr>
          <a:xfrm>
            <a:off x="646632" y="10387584"/>
            <a:ext cx="23748300" cy="11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2437975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0" i="0" lang="en-US" sz="7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Instructor Demonstration</a:t>
            </a:r>
            <a:endParaRPr b="0" i="0" sz="7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94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06" name="Google Shape;140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2949" y="-609600"/>
            <a:ext cx="22754800" cy="1083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407" name="Google Shape;1407;p94"/>
          <p:cNvSpPr txBox="1"/>
          <p:nvPr>
            <p:ph type="title"/>
          </p:nvPr>
        </p:nvSpPr>
        <p:spPr>
          <a:xfrm>
            <a:off x="-269530" y="11698667"/>
            <a:ext cx="24663900" cy="12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43797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9" name="Google Shape;1409;p9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8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95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1" name="Google Shape;141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95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3" name="Google Shape;1413;p95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4" name="Google Shape;1414;p9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2396709" y="3022301"/>
            <a:ext cx="4631754" cy="509492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9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6" name="Google Shape;1416;p95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95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8" name="Google Shape;1418;p95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0" name="Google Shape;1420;p9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22062586" y="11079467"/>
            <a:ext cx="1584550" cy="174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96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22" name="Google Shape;1422;p96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3" name="Google Shape;1423;p96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4" name="Google Shape;1424;p96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5" name="Google Shape;1425;p96"/>
          <p:cNvSpPr txBox="1"/>
          <p:nvPr>
            <p:ph idx="2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26" name="Google Shape;1426;p96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7" name="Google Shape;1427;p96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8" name="Google Shape;1428;p96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0" name="Google Shape;1430;p9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8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97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2" name="Google Shape;143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9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4" name="Google Shape;1434;p97"/>
          <p:cNvSpPr txBox="1"/>
          <p:nvPr>
            <p:ph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5" name="Google Shape;1435;p97"/>
          <p:cNvSpPr txBox="1"/>
          <p:nvPr>
            <p:ph idx="2"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6" name="Google Shape;1436;p97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Suggested Time:</a:t>
            </a:r>
            <a:endParaRPr b="1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9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38" name="Google Shape;1438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0210" y="-1586733"/>
            <a:ext cx="7865558" cy="1371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98"/>
          <p:cNvSpPr txBox="1"/>
          <p:nvPr>
            <p:ph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1" name="Google Shape;1441;p9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42" name="Google Shape;1442;p98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3" name="Google Shape;1443;p98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4" name="Google Shape;1444;p98"/>
          <p:cNvSpPr txBox="1"/>
          <p:nvPr>
            <p:ph idx="2"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5" name="Google Shape;1445;p98"/>
          <p:cNvSpPr txBox="1"/>
          <p:nvPr>
            <p:ph idx="3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46" name="Google Shape;1446;p98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7" name="Google Shape;1447;p98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48" name="Google Shape;144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96164" y="10300933"/>
            <a:ext cx="1750939" cy="3052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9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731329" y="733016"/>
            <a:ext cx="22914988" cy="122467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99"/>
          <p:cNvSpPr/>
          <p:nvPr/>
        </p:nvSpPr>
        <p:spPr>
          <a:xfrm>
            <a:off x="-19595" y="0"/>
            <a:ext cx="24414300" cy="73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t/>
            </a:r>
            <a:endParaRPr b="0" i="0" sz="3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2" name="Google Shape;1452;p9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2288388" y="2927000"/>
            <a:ext cx="4631755" cy="52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3" name="Google Shape;1453;p99"/>
          <p:cNvSpPr/>
          <p:nvPr/>
        </p:nvSpPr>
        <p:spPr>
          <a:xfrm>
            <a:off x="730210" y="10152267"/>
            <a:ext cx="22917300" cy="283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4" name="Google Shape;1454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93494" y="10600400"/>
            <a:ext cx="1462660" cy="1935211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99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6" name="Google Shape;1456;p99"/>
          <p:cNvSpPr txBox="1"/>
          <p:nvPr>
            <p:ph type="title"/>
          </p:nvPr>
        </p:nvSpPr>
        <p:spPr>
          <a:xfrm>
            <a:off x="-269530" y="11292267"/>
            <a:ext cx="23914500" cy="16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7" name="Google Shape;1457;p99"/>
          <p:cNvSpPr txBox="1"/>
          <p:nvPr/>
        </p:nvSpPr>
        <p:spPr>
          <a:xfrm>
            <a:off x="731343" y="10515267"/>
            <a:ext cx="20417100" cy="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i="0" lang="en-US" sz="3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Due Date:</a:t>
            </a:r>
            <a:endParaRPr b="1" i="0" sz="3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8" name="Google Shape;1458;p99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9" name="Google Shape;1459;p99"/>
          <p:cNvSpPr txBox="1"/>
          <p:nvPr>
            <p:ph idx="2" type="title"/>
          </p:nvPr>
        </p:nvSpPr>
        <p:spPr>
          <a:xfrm>
            <a:off x="730210" y="2781000"/>
            <a:ext cx="22914900" cy="7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0" lIns="6826275" spcFirstLastPara="1" rIns="12190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799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100"/>
          <p:cNvSpPr txBox="1"/>
          <p:nvPr>
            <p:ph idx="1" type="body"/>
          </p:nvPr>
        </p:nvSpPr>
        <p:spPr>
          <a:xfrm>
            <a:off x="467" y="3424667"/>
            <a:ext cx="24377700" cy="85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975" lIns="1219000" spcFirstLastPara="1" rIns="1219000" wrap="square" tIns="0">
            <a:noAutofit/>
          </a:bodyPr>
          <a:lstStyle>
            <a:lvl1pPr indent="-463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6355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6355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6355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63550" lvl="5" marL="2743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63550" lvl="6" marL="3200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●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63550" lvl="7" marL="3657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Char char="○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63550" lvl="8" marL="4114800" marR="0" rtl="0" algn="l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3700"/>
              <a:buFont typeface="Arial"/>
              <a:buChar char="■"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2" name="Google Shape;1462;p100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63" name="Google Shape;1463;p100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4" name="Google Shape;1464;p10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22013117" y="11202333"/>
            <a:ext cx="1462661" cy="1663773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p100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6" name="Google Shape;1466;p100"/>
          <p:cNvSpPr txBox="1"/>
          <p:nvPr>
            <p:ph idx="2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67" name="Google Shape;1467;p100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8" name="Google Shape;1468;p100"/>
          <p:cNvSpPr txBox="1"/>
          <p:nvPr>
            <p:ph idx="3" type="title"/>
          </p:nvPr>
        </p:nvSpPr>
        <p:spPr>
          <a:xfrm>
            <a:off x="-32791" y="12377733"/>
            <a:ext cx="244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925550" spcFirstLastPara="1" rIns="2681725" wrap="square" tIns="243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9" name="Google Shape;1469;p10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3342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01"/>
          <p:cNvSpPr/>
          <p:nvPr/>
        </p:nvSpPr>
        <p:spPr>
          <a:xfrm>
            <a:off x="3605861" y="36768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101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3" name="Google Shape;1473;p101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4" name="Google Shape;1474;p101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5" name="Google Shape;1475;p101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476" name="Google Shape;1476;p101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7" name="Google Shape;1477;p101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78" name="Google Shape;1478;p101"/>
          <p:cNvGrpSpPr/>
          <p:nvPr/>
        </p:nvGrpSpPr>
        <p:grpSpPr>
          <a:xfrm>
            <a:off x="1218893" y="3676878"/>
            <a:ext cx="2071186" cy="1656821"/>
            <a:chOff x="457200" y="1378813"/>
            <a:chExt cx="776889" cy="621300"/>
          </a:xfrm>
        </p:grpSpPr>
        <p:sp>
          <p:nvSpPr>
            <p:cNvPr id="1479" name="Google Shape;1479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1" name="Google Shape;1481;p101"/>
          <p:cNvGrpSpPr/>
          <p:nvPr/>
        </p:nvGrpSpPr>
        <p:grpSpPr>
          <a:xfrm>
            <a:off x="1218893" y="5943312"/>
            <a:ext cx="2071186" cy="1656821"/>
            <a:chOff x="457200" y="1378813"/>
            <a:chExt cx="776889" cy="621300"/>
          </a:xfrm>
        </p:grpSpPr>
        <p:sp>
          <p:nvSpPr>
            <p:cNvPr id="1482" name="Google Shape;1482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4" name="Google Shape;1484;p101"/>
          <p:cNvGrpSpPr/>
          <p:nvPr/>
        </p:nvGrpSpPr>
        <p:grpSpPr>
          <a:xfrm>
            <a:off x="1218893" y="8196978"/>
            <a:ext cx="2071186" cy="1656821"/>
            <a:chOff x="457200" y="1378813"/>
            <a:chExt cx="776889" cy="621300"/>
          </a:xfrm>
        </p:grpSpPr>
        <p:sp>
          <p:nvSpPr>
            <p:cNvPr id="1485" name="Google Shape;1485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7" name="Google Shape;1487;p101"/>
          <p:cNvGrpSpPr/>
          <p:nvPr/>
        </p:nvGrpSpPr>
        <p:grpSpPr>
          <a:xfrm>
            <a:off x="1218893" y="10463378"/>
            <a:ext cx="2071186" cy="1656821"/>
            <a:chOff x="457200" y="1378813"/>
            <a:chExt cx="776889" cy="621300"/>
          </a:xfrm>
        </p:grpSpPr>
        <p:sp>
          <p:nvSpPr>
            <p:cNvPr id="1488" name="Google Shape;1488;p10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0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0" name="Google Shape;1490;p101"/>
          <p:cNvSpPr txBox="1"/>
          <p:nvPr>
            <p:ph idx="3" type="subTitle"/>
          </p:nvPr>
        </p:nvSpPr>
        <p:spPr>
          <a:xfrm>
            <a:off x="-32791" y="37280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1" name="Google Shape;1491;p101"/>
          <p:cNvSpPr/>
          <p:nvPr/>
        </p:nvSpPr>
        <p:spPr>
          <a:xfrm>
            <a:off x="3605861" y="59496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01"/>
          <p:cNvSpPr/>
          <p:nvPr/>
        </p:nvSpPr>
        <p:spPr>
          <a:xfrm>
            <a:off x="3605861" y="8196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01"/>
          <p:cNvSpPr/>
          <p:nvPr/>
        </p:nvSpPr>
        <p:spPr>
          <a:xfrm>
            <a:off x="3605861" y="104506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01"/>
          <p:cNvSpPr txBox="1"/>
          <p:nvPr>
            <p:ph idx="4" type="subTitle"/>
          </p:nvPr>
        </p:nvSpPr>
        <p:spPr>
          <a:xfrm>
            <a:off x="-32791" y="5956100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5" name="Google Shape;1495;p101"/>
          <p:cNvSpPr txBox="1"/>
          <p:nvPr>
            <p:ph idx="5" type="subTitle"/>
          </p:nvPr>
        </p:nvSpPr>
        <p:spPr>
          <a:xfrm>
            <a:off x="0" y="8203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96" name="Google Shape;1496;p101"/>
          <p:cNvSpPr txBox="1"/>
          <p:nvPr>
            <p:ph idx="6" type="subTitle"/>
          </p:nvPr>
        </p:nvSpPr>
        <p:spPr>
          <a:xfrm>
            <a:off x="-32791" y="104505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02"/>
          <p:cNvSpPr/>
          <p:nvPr/>
        </p:nvSpPr>
        <p:spPr>
          <a:xfrm>
            <a:off x="3632270" y="34673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0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0" name="Google Shape;1500;p102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01" name="Google Shape;1501;p102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2" name="Google Shape;1502;p10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03" name="Google Shape;1503;p102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4" name="Google Shape;1504;p102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05" name="Google Shape;1505;p102"/>
          <p:cNvGrpSpPr/>
          <p:nvPr/>
        </p:nvGrpSpPr>
        <p:grpSpPr>
          <a:xfrm>
            <a:off x="1218894" y="3467312"/>
            <a:ext cx="2071186" cy="1656821"/>
            <a:chOff x="457200" y="1378813"/>
            <a:chExt cx="776889" cy="621300"/>
          </a:xfrm>
        </p:grpSpPr>
        <p:sp>
          <p:nvSpPr>
            <p:cNvPr id="1506" name="Google Shape;1506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8" name="Google Shape;1508;p102"/>
          <p:cNvGrpSpPr/>
          <p:nvPr/>
        </p:nvGrpSpPr>
        <p:grpSpPr>
          <a:xfrm>
            <a:off x="1218893" y="5333712"/>
            <a:ext cx="2071186" cy="1656821"/>
            <a:chOff x="457200" y="1378813"/>
            <a:chExt cx="776889" cy="621300"/>
          </a:xfrm>
        </p:grpSpPr>
        <p:sp>
          <p:nvSpPr>
            <p:cNvPr id="1509" name="Google Shape;1509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1" name="Google Shape;1511;p102"/>
          <p:cNvGrpSpPr/>
          <p:nvPr/>
        </p:nvGrpSpPr>
        <p:grpSpPr>
          <a:xfrm>
            <a:off x="1218893" y="7180978"/>
            <a:ext cx="2071186" cy="1656821"/>
            <a:chOff x="457200" y="1378813"/>
            <a:chExt cx="776889" cy="621300"/>
          </a:xfrm>
        </p:grpSpPr>
        <p:sp>
          <p:nvSpPr>
            <p:cNvPr id="1512" name="Google Shape;1512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4" name="Google Shape;1514;p102"/>
          <p:cNvGrpSpPr/>
          <p:nvPr/>
        </p:nvGrpSpPr>
        <p:grpSpPr>
          <a:xfrm>
            <a:off x="1218893" y="9040978"/>
            <a:ext cx="2071186" cy="1656821"/>
            <a:chOff x="457200" y="1378813"/>
            <a:chExt cx="776889" cy="621300"/>
          </a:xfrm>
        </p:grpSpPr>
        <p:sp>
          <p:nvSpPr>
            <p:cNvPr id="1515" name="Google Shape;1515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7" name="Google Shape;1517;p102"/>
          <p:cNvSpPr txBox="1"/>
          <p:nvPr>
            <p:ph idx="3" type="subTitle"/>
          </p:nvPr>
        </p:nvSpPr>
        <p:spPr>
          <a:xfrm>
            <a:off x="-200" y="3518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8" name="Google Shape;1518;p102"/>
          <p:cNvSpPr/>
          <p:nvPr/>
        </p:nvSpPr>
        <p:spPr>
          <a:xfrm>
            <a:off x="3605861" y="5340096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02"/>
          <p:cNvSpPr/>
          <p:nvPr/>
        </p:nvSpPr>
        <p:spPr>
          <a:xfrm>
            <a:off x="3605861" y="7180933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102"/>
          <p:cNvSpPr/>
          <p:nvPr/>
        </p:nvSpPr>
        <p:spPr>
          <a:xfrm>
            <a:off x="3605861" y="9028200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02"/>
          <p:cNvSpPr txBox="1"/>
          <p:nvPr>
            <p:ph idx="4" type="subTitle"/>
          </p:nvPr>
        </p:nvSpPr>
        <p:spPr>
          <a:xfrm>
            <a:off x="-32458" y="5346533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2" name="Google Shape;1522;p102"/>
          <p:cNvSpPr txBox="1"/>
          <p:nvPr>
            <p:ph idx="5" type="subTitle"/>
          </p:nvPr>
        </p:nvSpPr>
        <p:spPr>
          <a:xfrm>
            <a:off x="0" y="71873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3" name="Google Shape;1523;p102"/>
          <p:cNvSpPr txBox="1"/>
          <p:nvPr>
            <p:ph idx="6" type="subTitle"/>
          </p:nvPr>
        </p:nvSpPr>
        <p:spPr>
          <a:xfrm>
            <a:off x="-32791" y="90281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24" name="Google Shape;1524;p102"/>
          <p:cNvGrpSpPr/>
          <p:nvPr/>
        </p:nvGrpSpPr>
        <p:grpSpPr>
          <a:xfrm>
            <a:off x="1251685" y="10888245"/>
            <a:ext cx="2071186" cy="1656821"/>
            <a:chOff x="457200" y="1378813"/>
            <a:chExt cx="776889" cy="621300"/>
          </a:xfrm>
        </p:grpSpPr>
        <p:sp>
          <p:nvSpPr>
            <p:cNvPr id="1525" name="Google Shape;1525;p1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10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7" name="Google Shape;1527;p102"/>
          <p:cNvSpPr/>
          <p:nvPr/>
        </p:nvSpPr>
        <p:spPr>
          <a:xfrm>
            <a:off x="3638652" y="10875467"/>
            <a:ext cx="20040300" cy="165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102"/>
          <p:cNvSpPr txBox="1"/>
          <p:nvPr>
            <p:ph idx="7" type="subTitle"/>
          </p:nvPr>
        </p:nvSpPr>
        <p:spPr>
          <a:xfrm>
            <a:off x="0" y="10875467"/>
            <a:ext cx="244431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03"/>
          <p:cNvSpPr/>
          <p:nvPr/>
        </p:nvSpPr>
        <p:spPr>
          <a:xfrm>
            <a:off x="3605861" y="33008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10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  <a:defRPr b="0" i="0" sz="6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2" name="Google Shape;1532;p10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19000" spcFirstLastPara="1" rIns="1219000" wrap="square" tIns="2437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33" name="Google Shape;1533;p103"/>
          <p:cNvCxnSpPr/>
          <p:nvPr/>
        </p:nvCxnSpPr>
        <p:spPr>
          <a:xfrm>
            <a:off x="731476" y="1706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4" name="Google Shape;1534;p10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35" name="Google Shape;1535;p103"/>
          <p:cNvCxnSpPr/>
          <p:nvPr/>
        </p:nvCxnSpPr>
        <p:spPr>
          <a:xfrm>
            <a:off x="731329" y="13083880"/>
            <a:ext cx="22915500" cy="273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6" name="Google Shape;1536;p10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37" name="Google Shape;1537;p103"/>
          <p:cNvGrpSpPr/>
          <p:nvPr/>
        </p:nvGrpSpPr>
        <p:grpSpPr>
          <a:xfrm>
            <a:off x="1218895" y="3300916"/>
            <a:ext cx="2071215" cy="1296816"/>
            <a:chOff x="457200" y="1466425"/>
            <a:chExt cx="776900" cy="486300"/>
          </a:xfrm>
        </p:grpSpPr>
        <p:sp>
          <p:nvSpPr>
            <p:cNvPr id="1538" name="Google Shape;1538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103"/>
          <p:cNvSpPr txBox="1"/>
          <p:nvPr>
            <p:ph idx="3" type="subTitle"/>
          </p:nvPr>
        </p:nvSpPr>
        <p:spPr>
          <a:xfrm>
            <a:off x="-32392" y="33990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1" name="Google Shape;1541;p103"/>
          <p:cNvSpPr/>
          <p:nvPr/>
        </p:nvSpPr>
        <p:spPr>
          <a:xfrm>
            <a:off x="3605861" y="48770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2" name="Google Shape;1542;p103"/>
          <p:cNvGrpSpPr/>
          <p:nvPr/>
        </p:nvGrpSpPr>
        <p:grpSpPr>
          <a:xfrm>
            <a:off x="1218895" y="4877116"/>
            <a:ext cx="2071215" cy="1296816"/>
            <a:chOff x="457200" y="1466425"/>
            <a:chExt cx="776900" cy="486300"/>
          </a:xfrm>
        </p:grpSpPr>
        <p:sp>
          <p:nvSpPr>
            <p:cNvPr id="1543" name="Google Shape;1543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5" name="Google Shape;1545;p103"/>
          <p:cNvSpPr/>
          <p:nvPr/>
        </p:nvSpPr>
        <p:spPr>
          <a:xfrm>
            <a:off x="3605861" y="64532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6" name="Google Shape;1546;p103"/>
          <p:cNvGrpSpPr/>
          <p:nvPr/>
        </p:nvGrpSpPr>
        <p:grpSpPr>
          <a:xfrm>
            <a:off x="1218895" y="6453316"/>
            <a:ext cx="2071215" cy="1296816"/>
            <a:chOff x="457200" y="1466425"/>
            <a:chExt cx="776900" cy="486300"/>
          </a:xfrm>
        </p:grpSpPr>
        <p:sp>
          <p:nvSpPr>
            <p:cNvPr id="1547" name="Google Shape;1547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9" name="Google Shape;1549;p103"/>
          <p:cNvSpPr/>
          <p:nvPr/>
        </p:nvSpPr>
        <p:spPr>
          <a:xfrm>
            <a:off x="3605861" y="8029467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0" name="Google Shape;1550;p103"/>
          <p:cNvGrpSpPr/>
          <p:nvPr/>
        </p:nvGrpSpPr>
        <p:grpSpPr>
          <a:xfrm>
            <a:off x="1218895" y="8029516"/>
            <a:ext cx="2071215" cy="1296816"/>
            <a:chOff x="457200" y="1466425"/>
            <a:chExt cx="776900" cy="486300"/>
          </a:xfrm>
        </p:grpSpPr>
        <p:sp>
          <p:nvSpPr>
            <p:cNvPr id="1551" name="Google Shape;1551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3" name="Google Shape;1553;p103"/>
          <p:cNvSpPr/>
          <p:nvPr/>
        </p:nvSpPr>
        <p:spPr>
          <a:xfrm>
            <a:off x="3605861" y="9605700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4" name="Google Shape;1554;p103"/>
          <p:cNvGrpSpPr/>
          <p:nvPr/>
        </p:nvGrpSpPr>
        <p:grpSpPr>
          <a:xfrm>
            <a:off x="1218895" y="9605750"/>
            <a:ext cx="2071215" cy="1296816"/>
            <a:chOff x="457200" y="1466425"/>
            <a:chExt cx="776900" cy="486300"/>
          </a:xfrm>
        </p:grpSpPr>
        <p:sp>
          <p:nvSpPr>
            <p:cNvPr id="1555" name="Google Shape;1555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7" name="Google Shape;1557;p103"/>
          <p:cNvSpPr/>
          <p:nvPr/>
        </p:nvSpPr>
        <p:spPr>
          <a:xfrm>
            <a:off x="3605861" y="11182033"/>
            <a:ext cx="20040300" cy="1296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243750" lIns="243750" spcFirstLastPara="1" rIns="243750" wrap="square" tIns="2437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58" name="Google Shape;1558;p103"/>
          <p:cNvGrpSpPr/>
          <p:nvPr/>
        </p:nvGrpSpPr>
        <p:grpSpPr>
          <a:xfrm>
            <a:off x="1218895" y="11182083"/>
            <a:ext cx="2071215" cy="1296816"/>
            <a:chOff x="457200" y="1466425"/>
            <a:chExt cx="776900" cy="486300"/>
          </a:xfrm>
        </p:grpSpPr>
        <p:sp>
          <p:nvSpPr>
            <p:cNvPr id="1559" name="Google Shape;1559;p10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0"/>
                <a:buFont typeface="Arial"/>
                <a:buNone/>
              </a:pPr>
              <a:r>
                <a:rPr b="0" i="0" lang="en-US" sz="8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06</a:t>
              </a:r>
              <a:endParaRPr b="0" i="0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10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243750" lIns="243750" spcFirstLastPara="1" rIns="243750" wrap="square" tIns="243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1" name="Google Shape;1561;p103"/>
          <p:cNvSpPr txBox="1"/>
          <p:nvPr>
            <p:ph idx="4" type="subTitle"/>
          </p:nvPr>
        </p:nvSpPr>
        <p:spPr>
          <a:xfrm>
            <a:off x="-32192" y="49302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2" name="Google Shape;1562;p103"/>
          <p:cNvSpPr txBox="1"/>
          <p:nvPr>
            <p:ph idx="5" type="subTitle"/>
          </p:nvPr>
        </p:nvSpPr>
        <p:spPr>
          <a:xfrm>
            <a:off x="-32192" y="6506467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3" name="Google Shape;1563;p103"/>
          <p:cNvSpPr txBox="1"/>
          <p:nvPr>
            <p:ph idx="6" type="subTitle"/>
          </p:nvPr>
        </p:nvSpPr>
        <p:spPr>
          <a:xfrm>
            <a:off x="-32392" y="8082733"/>
            <a:ext cx="244431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4" name="Google Shape;1564;p103"/>
          <p:cNvSpPr txBox="1"/>
          <p:nvPr>
            <p:ph idx="7" type="subTitle"/>
          </p:nvPr>
        </p:nvSpPr>
        <p:spPr>
          <a:xfrm>
            <a:off x="33258" y="9658900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5" name="Google Shape;1565;p103"/>
          <p:cNvSpPr txBox="1"/>
          <p:nvPr>
            <p:ph idx="8" type="subTitle"/>
          </p:nvPr>
        </p:nvSpPr>
        <p:spPr>
          <a:xfrm>
            <a:off x="33258" y="11296333"/>
            <a:ext cx="243777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144550" spcFirstLastPara="1" rIns="12190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6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48" Type="http://schemas.openxmlformats.org/officeDocument/2006/relationships/slideLayout" Target="../slideLayouts/slideLayout50.xml"/><Relationship Id="rId47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5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13.xml"/><Relationship Id="rId5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2.xml"/><Relationship Id="rId5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1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slideLayout" Target="../slideLayouts/slideLayout60.xml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79.xml"/><Relationship Id="rId23" Type="http://schemas.openxmlformats.org/officeDocument/2006/relationships/theme" Target="../theme/theme5.xml"/><Relationship Id="rId11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76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20.xml"/><Relationship Id="rId42" Type="http://schemas.openxmlformats.org/officeDocument/2006/relationships/slideLayout" Target="../slideLayouts/slideLayout122.xml"/><Relationship Id="rId41" Type="http://schemas.openxmlformats.org/officeDocument/2006/relationships/slideLayout" Target="../slideLayouts/slideLayout121.xml"/><Relationship Id="rId44" Type="http://schemas.openxmlformats.org/officeDocument/2006/relationships/slideLayout" Target="../slideLayouts/slideLayout124.xml"/><Relationship Id="rId43" Type="http://schemas.openxmlformats.org/officeDocument/2006/relationships/slideLayout" Target="../slideLayouts/slideLayout123.xml"/><Relationship Id="rId46" Type="http://schemas.openxmlformats.org/officeDocument/2006/relationships/slideLayout" Target="../slideLayouts/slideLayout126.xml"/><Relationship Id="rId45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48" Type="http://schemas.openxmlformats.org/officeDocument/2006/relationships/slideLayout" Target="../slideLayouts/slideLayout128.xml"/><Relationship Id="rId47" Type="http://schemas.openxmlformats.org/officeDocument/2006/relationships/slideLayout" Target="../slideLayouts/slideLayout127.xml"/><Relationship Id="rId49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85.xml"/><Relationship Id="rId6" Type="http://schemas.openxmlformats.org/officeDocument/2006/relationships/slideLayout" Target="../slideLayouts/slideLayout86.xml"/><Relationship Id="rId7" Type="http://schemas.openxmlformats.org/officeDocument/2006/relationships/slideLayout" Target="../slideLayouts/slideLayout87.xml"/><Relationship Id="rId8" Type="http://schemas.openxmlformats.org/officeDocument/2006/relationships/slideLayout" Target="../slideLayouts/slideLayout88.xml"/><Relationship Id="rId31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3.xml"/><Relationship Id="rId32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7.xml"/><Relationship Id="rId3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19.xml"/><Relationship Id="rId38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2.xml"/><Relationship Id="rId2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04.xml"/><Relationship Id="rId23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06.xml"/><Relationship Id="rId25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09.xml"/><Relationship Id="rId51" Type="http://schemas.openxmlformats.org/officeDocument/2006/relationships/slideLayout" Target="../slideLayouts/slideLayout131.xml"/><Relationship Id="rId50" Type="http://schemas.openxmlformats.org/officeDocument/2006/relationships/slideLayout" Target="../slideLayouts/slideLayout130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22190850" y="702521"/>
            <a:ext cx="711680" cy="711680"/>
          </a:xfrm>
          <a:prstGeom prst="ellipse">
            <a:avLst/>
          </a:prstGeom>
          <a:solidFill>
            <a:srgbClr val="4F91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22265945" y="762000"/>
            <a:ext cx="633410" cy="630936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2400" u="none" cap="none" strike="noStrik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‹#›</a:t>
            </a:fld>
            <a:endParaRPr b="0" i="0" sz="2800" u="none" cap="none" strike="noStrik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798"/>
              <a:buFont typeface="Poppins"/>
              <a:buNone/>
              <a:defRPr b="1" i="0" sz="8798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599"/>
              <a:buFont typeface="Arial"/>
              <a:buNone/>
              <a:defRPr b="0" i="0" sz="5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Arial"/>
              <a:buNone/>
              <a:defRPr b="0" i="0" sz="47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999"/>
              <a:buFont typeface="Arial"/>
              <a:buNone/>
              <a:defRPr b="0" i="0" sz="39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  <a:defRPr b="0" i="0" sz="3599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457136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136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136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136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b="0" i="0" sz="3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lvl="0" rtl="0" algn="r">
              <a:buNone/>
              <a:defRPr sz="3500">
                <a:solidFill>
                  <a:schemeClr val="tx1"/>
                </a:solidFill>
              </a:defRPr>
            </a:lvl1pPr>
            <a:lvl2pPr lvl="1" rtl="0" algn="r">
              <a:buNone/>
              <a:defRPr sz="3500">
                <a:solidFill>
                  <a:schemeClr val="tx1"/>
                </a:solidFill>
              </a:defRPr>
            </a:lvl2pPr>
            <a:lvl3pPr lvl="2" rtl="0" algn="r">
              <a:buNone/>
              <a:defRPr sz="3500">
                <a:solidFill>
                  <a:schemeClr val="tx1"/>
                </a:solidFill>
              </a:defRPr>
            </a:lvl3pPr>
            <a:lvl4pPr lvl="3" rtl="0" algn="r">
              <a:buNone/>
              <a:defRPr sz="3500">
                <a:solidFill>
                  <a:schemeClr val="tx1"/>
                </a:solidFill>
              </a:defRPr>
            </a:lvl4pPr>
            <a:lvl5pPr lvl="4" rtl="0" algn="r">
              <a:buNone/>
              <a:defRPr sz="3500">
                <a:solidFill>
                  <a:schemeClr val="tx1"/>
                </a:solidFill>
              </a:defRPr>
            </a:lvl5pPr>
            <a:lvl6pPr lvl="5" rtl="0" algn="r">
              <a:buNone/>
              <a:defRPr sz="3500">
                <a:solidFill>
                  <a:schemeClr val="tx1"/>
                </a:solidFill>
              </a:defRPr>
            </a:lvl6pPr>
            <a:lvl7pPr lvl="6" rtl="0" algn="r">
              <a:buNone/>
              <a:defRPr sz="3500">
                <a:solidFill>
                  <a:schemeClr val="tx1"/>
                </a:solidFill>
              </a:defRPr>
            </a:lvl7pPr>
            <a:lvl8pPr lvl="7" rtl="0" algn="r">
              <a:buNone/>
              <a:defRPr sz="3500">
                <a:solidFill>
                  <a:schemeClr val="tx1"/>
                </a:solidFill>
              </a:defRPr>
            </a:lvl8pPr>
            <a:lvl9pPr lvl="8" rtl="0" algn="r">
              <a:buNone/>
              <a:defRPr sz="35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84"/>
          <p:cNvSpPr txBox="1"/>
          <p:nvPr>
            <p:ph idx="12" type="sldNum"/>
          </p:nvPr>
        </p:nvSpPr>
        <p:spPr>
          <a:xfrm>
            <a:off x="22812148" y="12666269"/>
            <a:ext cx="1462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243750" spcFirstLastPara="1" rIns="243750" wrap="square" tIns="2437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  <p:sldLayoutId id="2147483744" r:id="rId17"/>
    <p:sldLayoutId id="2147483745" r:id="rId18"/>
    <p:sldLayoutId id="2147483746" r:id="rId19"/>
    <p:sldLayoutId id="2147483747" r:id="rId20"/>
    <p:sldLayoutId id="2147483748" r:id="rId21"/>
    <p:sldLayoutId id="2147483749" r:id="rId22"/>
    <p:sldLayoutId id="2147483750" r:id="rId23"/>
    <p:sldLayoutId id="2147483751" r:id="rId24"/>
    <p:sldLayoutId id="2147483752" r:id="rId25"/>
    <p:sldLayoutId id="2147483753" r:id="rId26"/>
    <p:sldLayoutId id="2147483754" r:id="rId27"/>
    <p:sldLayoutId id="2147483755" r:id="rId28"/>
    <p:sldLayoutId id="2147483756" r:id="rId29"/>
    <p:sldLayoutId id="2147483757" r:id="rId30"/>
    <p:sldLayoutId id="2147483758" r:id="rId31"/>
    <p:sldLayoutId id="2147483759" r:id="rId32"/>
    <p:sldLayoutId id="2147483760" r:id="rId33"/>
    <p:sldLayoutId id="2147483761" r:id="rId34"/>
    <p:sldLayoutId id="2147483762" r:id="rId35"/>
    <p:sldLayoutId id="2147483763" r:id="rId36"/>
    <p:sldLayoutId id="2147483764" r:id="rId37"/>
    <p:sldLayoutId id="2147483765" r:id="rId38"/>
    <p:sldLayoutId id="2147483766" r:id="rId39"/>
    <p:sldLayoutId id="2147483767" r:id="rId40"/>
    <p:sldLayoutId id="2147483768" r:id="rId41"/>
    <p:sldLayoutId id="2147483769" r:id="rId42"/>
    <p:sldLayoutId id="2147483770" r:id="rId43"/>
    <p:sldLayoutId id="2147483771" r:id="rId44"/>
    <p:sldLayoutId id="2147483772" r:id="rId45"/>
    <p:sldLayoutId id="2147483773" r:id="rId46"/>
    <p:sldLayoutId id="2147483774" r:id="rId47"/>
    <p:sldLayoutId id="2147483775" r:id="rId48"/>
    <p:sldLayoutId id="2147483776" r:id="rId49"/>
    <p:sldLayoutId id="2147483777" r:id="rId50"/>
    <p:sldLayoutId id="2147483778" r:id="rId51"/>
    <p:sldLayoutId id="214748377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iphonehacks.com" TargetMode="External"/><Relationship Id="rId4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137"/>
          <p:cNvSpPr txBox="1"/>
          <p:nvPr>
            <p:ph type="title"/>
          </p:nvPr>
        </p:nvSpPr>
        <p:spPr>
          <a:xfrm>
            <a:off x="731377" y="465981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Final Engagement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latin typeface="Roboto"/>
                <a:ea typeface="Roboto"/>
                <a:cs typeface="Roboto"/>
                <a:sym typeface="Roboto"/>
              </a:rPr>
              <a:t>Attack, Defense &amp; Analysis of a Vulnerable Network</a:t>
            </a:r>
            <a:endParaRPr sz="6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6" name="Google Shape;2336;p13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7" name="Google Shape;2337;p137"/>
          <p:cNvSpPr txBox="1"/>
          <p:nvPr>
            <p:ph idx="1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p146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46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6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147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Malicious File Download (Trojan)</a:t>
            </a:r>
            <a:endParaRPr/>
          </a:p>
        </p:txBody>
      </p:sp>
      <p:sp>
        <p:nvSpPr>
          <p:cNvPr id="2418" name="Google Shape;2418;p147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19" name="Google Shape;2419;p147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0" name="Google Shape;2420;p147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1" name="Google Shape;2421;p147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HTTP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User downloaded a trojan from the following site: http://205.185.125.104/files/june11.dll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june11.dll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22" name="Google Shape;2422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6400" y="6458057"/>
            <a:ext cx="11761701" cy="7042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14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Downloading Torrent Files</a:t>
            </a:r>
            <a:endParaRPr/>
          </a:p>
        </p:txBody>
      </p:sp>
      <p:sp>
        <p:nvSpPr>
          <p:cNvPr id="2429" name="Google Shape;2429;p14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30" name="Google Shape;2430;p14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1" name="Google Shape;2431;p14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48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 kind of traffic did you observe? Which protocol(s)?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HTTP traffic.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What, specifically, was the user doing? Which site were they browsing? Etc.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The user was browsing and downloaded a .torrent file from publicdomaintorrents.com</a:t>
            </a:r>
            <a:endParaRPr>
              <a:solidFill>
                <a:schemeClr val="dk1"/>
              </a:solidFill>
            </a:endParaRPr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>
                <a:solidFill>
                  <a:schemeClr val="dk1"/>
                </a:solidFill>
              </a:rPr>
              <a:t>Include a description of any interesting files.</a:t>
            </a:r>
            <a:endParaRPr>
              <a:solidFill>
                <a:schemeClr val="dk1"/>
              </a:solidFill>
            </a:endParaRPr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</a:pPr>
            <a:r>
              <a:rPr lang="en-US">
                <a:solidFill>
                  <a:schemeClr val="dk1"/>
                </a:solidFill>
              </a:rPr>
              <a:t>Betty_Boop_Rhythm_on_the_Reservation.avi.torrent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33" name="Google Shape;243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5550" y="6713375"/>
            <a:ext cx="10826874" cy="63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4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4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38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2344" name="Google Shape;2344;p138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45" name="Google Shape;2345;p138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38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document contains the following resources: </a:t>
            </a:r>
            <a:endParaRPr/>
          </a:p>
        </p:txBody>
      </p:sp>
      <p:sp>
        <p:nvSpPr>
          <p:cNvPr id="2347" name="Google Shape;2347;p138"/>
          <p:cNvSpPr txBox="1"/>
          <p:nvPr>
            <p:ph idx="3" type="subTitle"/>
          </p:nvPr>
        </p:nvSpPr>
        <p:spPr>
          <a:xfrm>
            <a:off x="32592" y="3728000"/>
            <a:ext cx="243777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Network Topology &amp; Critical Vulnerabilities</a:t>
            </a:r>
            <a:endParaRPr b="1"/>
          </a:p>
        </p:txBody>
      </p:sp>
      <p:sp>
        <p:nvSpPr>
          <p:cNvPr id="2348" name="Google Shape;2348;p138"/>
          <p:cNvSpPr txBox="1"/>
          <p:nvPr>
            <p:ph idx="4" type="subTitle"/>
          </p:nvPr>
        </p:nvSpPr>
        <p:spPr>
          <a:xfrm>
            <a:off x="-32592" y="5956133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Traffic Profile</a:t>
            </a:r>
            <a:endParaRPr/>
          </a:p>
        </p:txBody>
      </p:sp>
      <p:sp>
        <p:nvSpPr>
          <p:cNvPr id="2349" name="Google Shape;2349;p138"/>
          <p:cNvSpPr txBox="1"/>
          <p:nvPr>
            <p:ph idx="5" type="subTitle"/>
          </p:nvPr>
        </p:nvSpPr>
        <p:spPr>
          <a:xfrm>
            <a:off x="0" y="82034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Normal Activity</a:t>
            </a:r>
            <a:endParaRPr/>
          </a:p>
        </p:txBody>
      </p:sp>
      <p:sp>
        <p:nvSpPr>
          <p:cNvPr id="2350" name="Google Shape;2350;p138"/>
          <p:cNvSpPr txBox="1"/>
          <p:nvPr>
            <p:ph idx="6" type="subTitle"/>
          </p:nvPr>
        </p:nvSpPr>
        <p:spPr>
          <a:xfrm>
            <a:off x="-32791" y="10450600"/>
            <a:ext cx="24443100" cy="1618500"/>
          </a:xfrm>
          <a:prstGeom prst="rect">
            <a:avLst/>
          </a:prstGeom>
        </p:spPr>
        <p:txBody>
          <a:bodyPr anchorCtr="0" anchor="ctr" bIns="0" lIns="414455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Malicious Activity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39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Network Topology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Critical Vulnerabilities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39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0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140"/>
          <p:cNvSpPr txBox="1"/>
          <p:nvPr>
            <p:ph idx="3" type="subTitle"/>
          </p:nvPr>
        </p:nvSpPr>
        <p:spPr>
          <a:xfrm>
            <a:off x="18811900" y="2427933"/>
            <a:ext cx="4836300" cy="100929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87575" lIns="487575" spcFirstLastPara="1" rIns="487575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b="1" lang="en-US" sz="2300"/>
              <a:t> Address Range: </a:t>
            </a:r>
            <a:r>
              <a:rPr lang="en-US" sz="2300">
                <a:solidFill>
                  <a:srgbClr val="0070C0"/>
                </a:solidFill>
              </a:rPr>
              <a:t>192.168.1.0/24</a:t>
            </a:r>
            <a:endParaRPr sz="23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/>
              <a:t>Netmask</a:t>
            </a:r>
            <a:r>
              <a:rPr lang="en-US" sz="2300"/>
              <a:t>: </a:t>
            </a:r>
            <a:r>
              <a:rPr lang="en-US" sz="2300">
                <a:solidFill>
                  <a:srgbClr val="0070C0"/>
                </a:solidFill>
              </a:rPr>
              <a:t>255.255.255.0</a:t>
            </a:r>
            <a:endParaRPr sz="23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/>
              <a:t>Gateway</a:t>
            </a:r>
            <a:r>
              <a:rPr lang="en-US" sz="2300"/>
              <a:t>: </a:t>
            </a:r>
            <a:r>
              <a:rPr lang="en-US" sz="2300">
                <a:solidFill>
                  <a:srgbClr val="0070C0"/>
                </a:solidFill>
              </a:rPr>
              <a:t>192.168.1.1</a:t>
            </a:r>
            <a:endParaRPr sz="2300">
              <a:solidFill>
                <a:srgbClr val="0070C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Machines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192.168.1.105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Ubuntu 18.04.1 LTS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192.168.1.100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Ubuntu 18.04.4 LTS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ELK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192.168.1.110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Linux 3.2-4.9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TARGET 1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IPv4: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192.168.1.115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OS: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Linux 3.2-4.9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Hostname: </a:t>
            </a:r>
            <a:r>
              <a:rPr lang="en-US" sz="23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TARGET 2</a:t>
            </a:r>
            <a:endParaRPr sz="2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t/>
            </a:r>
            <a:endParaRPr sz="2600"/>
          </a:p>
        </p:txBody>
      </p:sp>
      <p:sp>
        <p:nvSpPr>
          <p:cNvPr id="2362" name="Google Shape;2362;p140"/>
          <p:cNvSpPr txBox="1"/>
          <p:nvPr>
            <p:ph type="title"/>
          </p:nvPr>
        </p:nvSpPr>
        <p:spPr>
          <a:xfrm>
            <a:off x="-33125" y="0"/>
            <a:ext cx="178608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</a:pPr>
            <a:r>
              <a:rPr lang="en-US"/>
              <a:t>Network Topology</a:t>
            </a:r>
            <a:endParaRPr/>
          </a:p>
        </p:txBody>
      </p:sp>
      <p:sp>
        <p:nvSpPr>
          <p:cNvPr id="2363" name="Google Shape;2363;p140"/>
          <p:cNvSpPr txBox="1"/>
          <p:nvPr>
            <p:ph idx="4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2364" name="Google Shape;236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50" y="1790025"/>
            <a:ext cx="16406751" cy="1132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41"/>
          <p:cNvSpPr txBox="1"/>
          <p:nvPr>
            <p:ph type="title"/>
          </p:nvPr>
        </p:nvSpPr>
        <p:spPr>
          <a:xfrm>
            <a:off x="731368" y="5801542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Traffic Profile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41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4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p142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2376" name="Google Shape;2376;p142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7" name="Google Shape;2377;p142"/>
          <p:cNvSpPr txBox="1"/>
          <p:nvPr>
            <p:ph idx="3" type="body"/>
          </p:nvPr>
        </p:nvSpPr>
        <p:spPr>
          <a:xfrm>
            <a:off x="703375" y="2295400"/>
            <a:ext cx="22942800" cy="98667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4400"/>
              <a:t>Our analysis identified the following characteristics of the traffic on the network: </a:t>
            </a:r>
            <a:endParaRPr sz="4400">
              <a:solidFill>
                <a:schemeClr val="dk1"/>
              </a:solidFill>
            </a:endParaRPr>
          </a:p>
        </p:txBody>
      </p:sp>
      <p:graphicFrame>
        <p:nvGraphicFramePr>
          <p:cNvPr id="2378" name="Google Shape;2378;p142"/>
          <p:cNvGraphicFramePr/>
          <p:nvPr/>
        </p:nvGraphicFramePr>
        <p:xfrm>
          <a:off x="1176963" y="356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{5E1B8A7D-D485-4DAE-9B7C-0C7A8C2604A0}</a:tableStyleId>
              </a:tblPr>
              <a:tblGrid>
                <a:gridCol w="7331875"/>
                <a:gridCol w="7331875"/>
                <a:gridCol w="7331875"/>
              </a:tblGrid>
              <a:tr h="117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44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44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172.16.4.205, 185.243.115.84, 166.62.111.64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VSS Monitoring Ethernet trailer, HTTP, TLS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877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27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24-bit blocks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11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4826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4000"/>
                        <a:buFont typeface="Roboto"/>
                        <a:buAutoNum type="arabicPeriod"/>
                      </a:pPr>
                      <a:r>
                        <a:rPr lang="en-US" sz="4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Trojan named june11.dll</a:t>
                      </a:r>
                      <a:endParaRPr sz="4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-US" sz="3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3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Behavioral Analysis</a:t>
            </a:r>
            <a:endParaRPr/>
          </a:p>
        </p:txBody>
      </p:sp>
      <p:sp>
        <p:nvSpPr>
          <p:cNvPr id="2385" name="Google Shape;2385;p143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Purpose of Traffic on the Network</a:t>
            </a:r>
            <a:endParaRPr b="1"/>
          </a:p>
        </p:txBody>
      </p:sp>
      <p:sp>
        <p:nvSpPr>
          <p:cNvPr id="2386" name="Google Shape;2386;p143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7" name="Google Shape;2387;p143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143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br>
              <a:rPr lang="en-US"/>
            </a:br>
            <a:r>
              <a:rPr lang="en-US"/>
              <a:t>“</a:t>
            </a:r>
            <a:r>
              <a:rPr b="1" lang="en-US"/>
              <a:t>Normal</a:t>
            </a:r>
            <a:r>
              <a:rPr lang="en-US"/>
              <a:t>”</a:t>
            </a:r>
            <a:r>
              <a:rPr b="1" lang="en-US"/>
              <a:t>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Browsing websites and wordpress traffic.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File transfers such as scripts and images.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API activity for different browser-site interactions.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/>
              <a:t>Suspicious Activity</a:t>
            </a:r>
            <a:endParaRPr/>
          </a:p>
          <a:p>
            <a:pPr indent="-463550" lvl="0" marL="914400" rtl="0" algn="l">
              <a:spcBef>
                <a:spcPts val="21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Torrent file download</a:t>
            </a:r>
            <a:r>
              <a:rPr lang="en-US"/>
              <a:t>. </a:t>
            </a:r>
            <a:r>
              <a:rPr lang="en-US" sz="3600">
                <a:solidFill>
                  <a:srgbClr val="24292E"/>
                </a:solidFill>
              </a:rPr>
              <a:t>Betty_Boop_Rhythm_on_the_Reservation.avi.torrent</a:t>
            </a:r>
            <a:endParaRPr/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Trojan down. (june11.dll)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144"/>
          <p:cNvSpPr txBox="1"/>
          <p:nvPr>
            <p:ph type="title"/>
          </p:nvPr>
        </p:nvSpPr>
        <p:spPr>
          <a:xfrm>
            <a:off x="731368" y="5349367"/>
            <a:ext cx="22914900" cy="2112900"/>
          </a:xfrm>
          <a:prstGeom prst="rect">
            <a:avLst/>
          </a:prstGeom>
        </p:spPr>
        <p:txBody>
          <a:bodyPr anchorCtr="0" anchor="t" bIns="243750" lIns="243750" spcFirstLastPara="1" rIns="243750" wrap="square" tIns="243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 Activity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44"/>
          <p:cNvSpPr txBox="1"/>
          <p:nvPr/>
        </p:nvSpPr>
        <p:spPr>
          <a:xfrm>
            <a:off x="22948089" y="13219200"/>
            <a:ext cx="6981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/>
              <a:t>‹#›</a:t>
            </a:fld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9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145"/>
          <p:cNvSpPr txBox="1"/>
          <p:nvPr>
            <p:ph type="title"/>
          </p:nvPr>
        </p:nvSpPr>
        <p:spPr>
          <a:xfrm>
            <a:off x="-32791" y="0"/>
            <a:ext cx="24443100" cy="1423200"/>
          </a:xfrm>
          <a:prstGeom prst="rect">
            <a:avLst/>
          </a:prstGeom>
        </p:spPr>
        <p:txBody>
          <a:bodyPr anchorCtr="0" anchor="t" bIns="243750" lIns="1219000" spcFirstLastPara="1" rIns="731350" wrap="square" tIns="487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Browsing Online</a:t>
            </a:r>
            <a:endParaRPr/>
          </a:p>
        </p:txBody>
      </p:sp>
      <p:sp>
        <p:nvSpPr>
          <p:cNvPr id="2401" name="Google Shape;2401;p145"/>
          <p:cNvSpPr txBox="1"/>
          <p:nvPr>
            <p:ph idx="1" type="subTitle"/>
          </p:nvPr>
        </p:nvSpPr>
        <p:spPr>
          <a:xfrm>
            <a:off x="0" y="1802600"/>
            <a:ext cx="24377700" cy="972900"/>
          </a:xfrm>
          <a:prstGeom prst="rect">
            <a:avLst/>
          </a:prstGeom>
        </p:spPr>
        <p:txBody>
          <a:bodyPr anchorCtr="0" anchor="t" bIns="0" lIns="1219000" spcFirstLastPara="1" rIns="1219000" wrap="square" tIns="243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02" name="Google Shape;2402;p145"/>
          <p:cNvSpPr txBox="1"/>
          <p:nvPr>
            <p:ph idx="12" type="sldNum"/>
          </p:nvPr>
        </p:nvSpPr>
        <p:spPr>
          <a:xfrm>
            <a:off x="22948089" y="13219200"/>
            <a:ext cx="698100" cy="281700"/>
          </a:xfrm>
          <a:prstGeom prst="rect">
            <a:avLst/>
          </a:prstGeom>
        </p:spPr>
        <p:txBody>
          <a:bodyPr anchorCtr="0" anchor="t" bIns="24375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3" name="Google Shape;2403;p145"/>
          <p:cNvSpPr txBox="1"/>
          <p:nvPr>
            <p:ph idx="2" type="subTitle"/>
          </p:nvPr>
        </p:nvSpPr>
        <p:spPr>
          <a:xfrm>
            <a:off x="-32791" y="13111067"/>
            <a:ext cx="21252900" cy="604800"/>
          </a:xfrm>
          <a:prstGeom prst="rect">
            <a:avLst/>
          </a:prstGeom>
        </p:spPr>
        <p:txBody>
          <a:bodyPr anchorCtr="0" anchor="t" bIns="0" lIns="731350" spcFirstLastPara="1" rIns="0" wrap="square" tIns="121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4" name="Google Shape;2404;p145"/>
          <p:cNvSpPr txBox="1"/>
          <p:nvPr>
            <p:ph idx="3" type="body"/>
          </p:nvPr>
        </p:nvSpPr>
        <p:spPr>
          <a:xfrm>
            <a:off x="467" y="3424667"/>
            <a:ext cx="24377700" cy="9659100"/>
          </a:xfrm>
          <a:prstGeom prst="rect">
            <a:avLst/>
          </a:prstGeom>
        </p:spPr>
        <p:txBody>
          <a:bodyPr anchorCtr="0" anchor="t" bIns="2437975" lIns="1219000" spcFirstLastPara="1" rIns="1219000" wrap="square" tIns="0">
            <a:noAutofit/>
          </a:bodyPr>
          <a:lstStyle/>
          <a:p>
            <a:pPr indent="-463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 kind of traffic did you observe? Which protocol(s)?</a:t>
            </a:r>
            <a:endParaRPr/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○"/>
            </a:pPr>
            <a:r>
              <a:rPr lang="en-US"/>
              <a:t>TCP and HTTP traffic</a:t>
            </a:r>
            <a:endParaRPr/>
          </a:p>
          <a:p>
            <a:pPr indent="-463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●"/>
            </a:pPr>
            <a:r>
              <a:rPr lang="en-US"/>
              <a:t>What, specifically, was the user doing? Which site were they browsing? Etc.</a:t>
            </a:r>
            <a:endParaRPr/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○"/>
            </a:pPr>
            <a:r>
              <a:rPr lang="en-US"/>
              <a:t>User appears to be learning to hack iphones. Need to determine if this is appropriate, Other websites include hospital and medical advisory pages.</a:t>
            </a:r>
            <a:endParaRPr/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www.iphonehacks.com</a:t>
            </a:r>
            <a:endParaRPr/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○"/>
            </a:pPr>
            <a:r>
              <a:rPr lang="en-US"/>
              <a:t>mysocalledchaos.com</a:t>
            </a:r>
            <a:endParaRPr/>
          </a:p>
          <a:p>
            <a:pPr indent="-4635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700"/>
              <a:buChar char="○"/>
            </a:pPr>
            <a:r>
              <a:rPr lang="en-US"/>
              <a:t>sabethahospital.com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405" name="Google Shape;2405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0550" y="7006325"/>
            <a:ext cx="15966926" cy="621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GPIA - Theme 03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1DE7D8"/>
      </a:accent1>
      <a:accent2>
        <a:srgbClr val="29CEDC"/>
      </a:accent2>
      <a:accent3>
        <a:srgbClr val="34B9DF"/>
      </a:accent3>
      <a:accent4>
        <a:srgbClr val="42A6E3"/>
      </a:accent4>
      <a:accent5>
        <a:srgbClr val="5091E7"/>
      </a:accent5>
      <a:accent6>
        <a:srgbClr val="5D76EA"/>
      </a:accent6>
      <a:hlink>
        <a:srgbClr val="F33B48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